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81" r:id="rId5"/>
    <p:sldId id="260" r:id="rId6"/>
    <p:sldId id="277" r:id="rId7"/>
    <p:sldId id="302" r:id="rId8"/>
    <p:sldId id="305" r:id="rId9"/>
    <p:sldId id="306" r:id="rId10"/>
    <p:sldId id="294" r:id="rId11"/>
    <p:sldId id="307" r:id="rId12"/>
    <p:sldId id="308" r:id="rId13"/>
    <p:sldId id="283" r:id="rId14"/>
    <p:sldId id="261" r:id="rId15"/>
    <p:sldId id="271" r:id="rId16"/>
    <p:sldId id="296" r:id="rId17"/>
    <p:sldId id="311" r:id="rId18"/>
    <p:sldId id="292" r:id="rId19"/>
    <p:sldId id="300" r:id="rId20"/>
    <p:sldId id="274" r:id="rId21"/>
    <p:sldId id="309" r:id="rId22"/>
    <p:sldId id="280" r:id="rId23"/>
    <p:sldId id="262" r:id="rId24"/>
    <p:sldId id="298" r:id="rId25"/>
    <p:sldId id="293" r:id="rId26"/>
    <p:sldId id="310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6" autoAdjust="0"/>
    <p:restoredTop sz="94660" autoAdjust="0"/>
  </p:normalViewPr>
  <p:slideViewPr>
    <p:cSldViewPr snapToGrid="0">
      <p:cViewPr varScale="1">
        <p:scale>
          <a:sx n="57" d="100"/>
          <a:sy n="57" d="100"/>
        </p:scale>
        <p:origin x="72" y="25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F2A5E-6A4D-4D98-BCCF-1B4DD461524D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25542-B3EE-48AB-8C83-94A691BD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908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0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D9A83-FE54-4F14-99B8-DAC5D48A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1F9B9-A4F9-4176-8883-9D041085F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47A47-44ED-4955-B399-57202DF97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97FB1-C00C-4710-B2E6-358A103E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22AD1D-3E47-4394-9C7D-4535836A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BF4F0-3668-432B-BD6C-9F241E82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4D471-A44E-417E-8BDF-12A439CC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8263DD-879B-40E9-BB81-961575FF6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FB06AB-293E-4545-BE72-28426802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DEA8F9-F9A8-490A-9C6B-4AC6FC61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0C6DD-DEAD-4724-838C-8E891EC8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A9472-4C54-48E6-A4B4-A0C09898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A84E-A0FA-41B2-814F-F169F70A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6F61D9-0452-4AC7-9073-49425FACF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C5BD9-F976-4465-9F93-88417B4B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A7DB6-50CC-44F0-8270-574F2E1A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8E117-3D37-4D99-8EB5-1C9F8573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F30F4D-ACF1-4947-89EA-4C69A7D02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CA051C-524B-4BC2-8D31-312FE9C1D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EF259-CE65-4E69-B1A9-4342F5D7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7666E-8030-43A7-AF58-74E81122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EE0C4-CF5E-4804-AEE6-4E799E83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3DE71-F30C-743A-0E44-8D7D40F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7E45C9-FB44-63F3-5EC6-F178BA62B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383B0-9ED0-F133-53E9-D4979B56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CC35-EE84-4BEE-AD4C-DAD81A52BC06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B7432-EFEA-EF09-B68B-11D2AED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FF140-5D49-319F-3C8B-3052BE35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23EB-99D8-4054-9CB5-063A806A4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04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1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5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27FCA-F8B9-4EF9-B558-15A864A2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1CB54-A06D-45D4-8BFC-CD926C705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642F4-2A4B-4A65-A71D-47BAFA33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342DC-F8B0-487D-BBF4-750F5ED6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500A-5E91-4C4A-A791-127F04A3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DE6C0-7057-4D3E-A561-AE568DCA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45276-5295-412F-B7B2-41E914B76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837B1-8436-4A3B-9FC8-D92C2D87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90F58-5400-4D25-AACD-4652DD70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486CD-B00A-41FC-9F9B-E7D15E6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E1EC3-5391-4324-A607-C760D395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17E7F-50B1-44EE-B346-451F8151E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2F4198-18D1-4C63-A4DE-96092F29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BA918D-8F64-498A-B8CA-F6ED71B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69E215-5190-4D35-9882-0F668F0C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C020F-D040-447F-B289-46000A6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09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9E421-5E42-4967-947C-6FBDEC53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1C8AE4-78CE-44EE-98C2-9F809311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171723-C434-41C9-975C-499553A67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95EFB-6412-431A-8E16-D77E75F87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58B49B-5865-42C6-B42B-22794A212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210C8-DAD3-4F0C-AE6B-450A5C07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ED3E78-99F2-4EA5-8417-2E7B4BF5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DE347C-D3B1-4162-A072-0245A1B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496678" y="5707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9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AF076-E2C6-4A98-AE92-E55A87DF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49EF84-8944-4587-88CD-C15F5839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3F6E6-22F6-47BA-9AEB-339022F9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6B53D3-5235-492E-90BD-F8CA3337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0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381CB6-6D39-4AB7-AEC5-ABB06942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6714A-282F-4309-AAC9-4476CF649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47B5C-940D-464E-9B07-BDA909E4B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8C74-DC7A-469C-A2DE-376E103F6BD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46A4E-2135-40FD-B047-E28838112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DBCAC5-CE87-4FD3-B365-88A41E9F9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8A36-1E30-4D31-9E93-DF1A0A298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3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media" Target="../media/media2.wav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7.png"/><Relationship Id="rId4" Type="http://schemas.openxmlformats.org/officeDocument/2006/relationships/audio" Target="../media/media2.wav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">
            <a:extLst>
              <a:ext uri="{FF2B5EF4-FFF2-40B4-BE49-F238E27FC236}">
                <a16:creationId xmlns:a16="http://schemas.microsoft.com/office/drawing/2014/main" id="{B3098245-9C1B-4CF9-8B35-5A24DA22DC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8740" y="2321004"/>
            <a:ext cx="9814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 w="17780" cmpd="sng">
                  <a:noFill/>
                  <a:prstDash val="solid"/>
                  <a:miter lim="800000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Audio Steganography and watermark</a:t>
            </a:r>
            <a:endParaRPr lang="zh-CN" altLang="en-US" sz="5400" b="1" dirty="0">
              <a:ln w="17780" cmpd="sng">
                <a:noFill/>
                <a:prstDash val="solid"/>
                <a:miter lim="800000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8F56F-60A9-4297-AEA6-D2C50AE22154}"/>
              </a:ext>
            </a:extLst>
          </p:cNvPr>
          <p:cNvSpPr txBox="1"/>
          <p:nvPr/>
        </p:nvSpPr>
        <p:spPr>
          <a:xfrm>
            <a:off x="4157050" y="4348439"/>
            <a:ext cx="387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Yuanti SC" charset="-122"/>
                <a:ea typeface="Yuanti SC" charset="-122"/>
                <a:cs typeface="Yuanti SC" charset="-122"/>
              </a:rPr>
              <a:t>Team: Group 4</a:t>
            </a:r>
            <a:endParaRPr kumimoji="1" lang="zh-CN" altLang="en-US" sz="2400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49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03BF2521-5BFB-FB49-4D3D-EE2E49AB6134}"/>
              </a:ext>
            </a:extLst>
          </p:cNvPr>
          <p:cNvSpPr txBox="1"/>
          <p:nvPr/>
        </p:nvSpPr>
        <p:spPr>
          <a:xfrm>
            <a:off x="1476504" y="718656"/>
            <a:ext cx="3021101" cy="541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/>
                <a:ea typeface="微软雅黑"/>
                <a:cs typeface="微软雅黑"/>
              </a:rPr>
              <a:t>Steganography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B4251-ACCE-CCDC-F903-E33811CF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725" y="1340839"/>
            <a:ext cx="7315200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2E0E9-0765-6D8E-09F1-83BBB38C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162" y="4240811"/>
            <a:ext cx="8067675" cy="12763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1C3CCB-9782-5B5B-BCE3-CB3DB29DAE01}"/>
              </a:ext>
            </a:extLst>
          </p:cNvPr>
          <p:cNvSpPr txBox="1"/>
          <p:nvPr/>
        </p:nvSpPr>
        <p:spPr>
          <a:xfrm>
            <a:off x="4864962" y="3941685"/>
            <a:ext cx="2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2-1</a:t>
            </a:r>
            <a:r>
              <a:rPr lang="zh-CN" altLang="en-US" dirty="0"/>
              <a:t>：</a:t>
            </a:r>
            <a:r>
              <a:rPr lang="en-US" altLang="zh-CN" dirty="0"/>
              <a:t>Embed watermark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C7273-EA0E-E169-7E54-E4381A1CE711}"/>
              </a:ext>
            </a:extLst>
          </p:cNvPr>
          <p:cNvSpPr txBox="1"/>
          <p:nvPr/>
        </p:nvSpPr>
        <p:spPr>
          <a:xfrm>
            <a:off x="4864961" y="5631621"/>
            <a:ext cx="355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2-2</a:t>
            </a:r>
            <a:r>
              <a:rPr lang="zh-CN" altLang="en-US" dirty="0"/>
              <a:t>：</a:t>
            </a:r>
            <a:r>
              <a:rPr lang="en-US" altLang="zh-CN" dirty="0"/>
              <a:t>Extract watermark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71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B3B1A6-B5FB-389F-5BB2-E70B05023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6" y="1459002"/>
            <a:ext cx="3144487" cy="2358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2A69B2-F845-E4F7-C660-5AD9C67E2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02" y="1428365"/>
            <a:ext cx="3365761" cy="25243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8D6DC7-1EAA-6EE1-7F5C-030F2E286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02" y="254760"/>
            <a:ext cx="2349003" cy="1761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2E73AF-9776-B5BF-D493-B8440BFFC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51" y="4850915"/>
            <a:ext cx="2349003" cy="176175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5E91C7F-02F2-A770-0A7F-F57F7344B126}"/>
              </a:ext>
            </a:extLst>
          </p:cNvPr>
          <p:cNvCxnSpPr>
            <a:cxnSpLocks/>
          </p:cNvCxnSpPr>
          <p:nvPr/>
        </p:nvCxnSpPr>
        <p:spPr>
          <a:xfrm>
            <a:off x="3664199" y="2733773"/>
            <a:ext cx="4631389" cy="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855966-157B-B12F-019D-6F04BD608D42}"/>
              </a:ext>
            </a:extLst>
          </p:cNvPr>
          <p:cNvCxnSpPr>
            <a:cxnSpLocks/>
          </p:cNvCxnSpPr>
          <p:nvPr/>
        </p:nvCxnSpPr>
        <p:spPr>
          <a:xfrm>
            <a:off x="5903811" y="2085412"/>
            <a:ext cx="0" cy="605113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3827BF2-762F-FDDD-BDEB-7216C4A72601}"/>
              </a:ext>
            </a:extLst>
          </p:cNvPr>
          <p:cNvSpPr txBox="1"/>
          <p:nvPr/>
        </p:nvSpPr>
        <p:spPr>
          <a:xfrm>
            <a:off x="576202" y="1300410"/>
            <a:ext cx="257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Original Audio</a:t>
            </a:r>
            <a:endParaRPr lang="zh-CN" altLang="en-US" sz="2800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545F23-674D-5AB1-F69E-720B80776FBE}"/>
              </a:ext>
            </a:extLst>
          </p:cNvPr>
          <p:cNvSpPr txBox="1"/>
          <p:nvPr/>
        </p:nvSpPr>
        <p:spPr>
          <a:xfrm>
            <a:off x="5017023" y="185860"/>
            <a:ext cx="26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Watermark Audio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B8C996-E6E7-1FE2-69BD-4B8824039B47}"/>
              </a:ext>
            </a:extLst>
          </p:cNvPr>
          <p:cNvSpPr txBox="1"/>
          <p:nvPr/>
        </p:nvSpPr>
        <p:spPr>
          <a:xfrm>
            <a:off x="8813287" y="1300410"/>
            <a:ext cx="3040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Embedded Audio</a:t>
            </a:r>
            <a:endParaRPr lang="zh-CN" altLang="en-US" sz="2800" b="1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29781B3-8452-0783-A83D-4C2A77C99175}"/>
              </a:ext>
            </a:extLst>
          </p:cNvPr>
          <p:cNvCxnSpPr>
            <a:cxnSpLocks/>
          </p:cNvCxnSpPr>
          <p:nvPr/>
        </p:nvCxnSpPr>
        <p:spPr>
          <a:xfrm>
            <a:off x="10421882" y="4123173"/>
            <a:ext cx="0" cy="605113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ABD269C-6731-F98D-1E29-43D1B355FC56}"/>
              </a:ext>
            </a:extLst>
          </p:cNvPr>
          <p:cNvSpPr txBox="1"/>
          <p:nvPr/>
        </p:nvSpPr>
        <p:spPr>
          <a:xfrm>
            <a:off x="9577633" y="4756568"/>
            <a:ext cx="19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Extracted Audio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AFBDE1-E291-3E53-A824-C56CA751A94E}"/>
              </a:ext>
            </a:extLst>
          </p:cNvPr>
          <p:cNvSpPr txBox="1"/>
          <p:nvPr/>
        </p:nvSpPr>
        <p:spPr>
          <a:xfrm>
            <a:off x="5214435" y="2777022"/>
            <a:ext cx="174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Embedding</a:t>
            </a:r>
            <a:endParaRPr lang="zh-CN" altLang="en-US" b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E02D1A-237D-3DDB-297F-458FECF8ACDA}"/>
              </a:ext>
            </a:extLst>
          </p:cNvPr>
          <p:cNvSpPr txBox="1"/>
          <p:nvPr/>
        </p:nvSpPr>
        <p:spPr>
          <a:xfrm>
            <a:off x="9040305" y="4122788"/>
            <a:ext cx="213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Extraction</a:t>
            </a:r>
            <a:endParaRPr lang="zh-CN" altLang="en-US" b="1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3C210CD-76AB-073B-CF91-EB9476629656}"/>
              </a:ext>
            </a:extLst>
          </p:cNvPr>
          <p:cNvSpPr txBox="1"/>
          <p:nvPr/>
        </p:nvSpPr>
        <p:spPr>
          <a:xfrm>
            <a:off x="443060" y="370526"/>
            <a:ext cx="385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Without Attack</a:t>
            </a:r>
            <a:endParaRPr lang="zh-CN" altLang="en-US" sz="3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14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B3B1A6-B5FB-389F-5BB2-E70B0502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6" y="1459002"/>
            <a:ext cx="3144487" cy="2358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2A69B2-F845-E4F7-C660-5AD9C67E2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02" y="1428365"/>
            <a:ext cx="3365761" cy="25243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8D6DC7-1EAA-6EE1-7F5C-030F2E286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02" y="254760"/>
            <a:ext cx="2349003" cy="1761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2E73AF-9776-B5BF-D493-B8440BFF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2" y="4962724"/>
            <a:ext cx="2349003" cy="176175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5E91C7F-02F2-A770-0A7F-F57F7344B126}"/>
              </a:ext>
            </a:extLst>
          </p:cNvPr>
          <p:cNvCxnSpPr>
            <a:cxnSpLocks/>
          </p:cNvCxnSpPr>
          <p:nvPr/>
        </p:nvCxnSpPr>
        <p:spPr>
          <a:xfrm>
            <a:off x="3664199" y="2733773"/>
            <a:ext cx="4631389" cy="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855966-157B-B12F-019D-6F04BD608D42}"/>
              </a:ext>
            </a:extLst>
          </p:cNvPr>
          <p:cNvCxnSpPr>
            <a:cxnSpLocks/>
          </p:cNvCxnSpPr>
          <p:nvPr/>
        </p:nvCxnSpPr>
        <p:spPr>
          <a:xfrm>
            <a:off x="5903811" y="2085412"/>
            <a:ext cx="0" cy="605113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3827BF2-762F-FDDD-BDEB-7216C4A72601}"/>
              </a:ext>
            </a:extLst>
          </p:cNvPr>
          <p:cNvSpPr txBox="1"/>
          <p:nvPr/>
        </p:nvSpPr>
        <p:spPr>
          <a:xfrm>
            <a:off x="576202" y="1300410"/>
            <a:ext cx="257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Original Audio</a:t>
            </a:r>
            <a:endParaRPr lang="zh-CN" altLang="en-US" sz="2800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545F23-674D-5AB1-F69E-720B80776FBE}"/>
              </a:ext>
            </a:extLst>
          </p:cNvPr>
          <p:cNvSpPr txBox="1"/>
          <p:nvPr/>
        </p:nvSpPr>
        <p:spPr>
          <a:xfrm>
            <a:off x="5017023" y="185860"/>
            <a:ext cx="26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Watermark </a:t>
            </a:r>
            <a:endParaRPr lang="zh-CN" altLang="en-US" b="1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B8C996-E6E7-1FE2-69BD-4B8824039B47}"/>
              </a:ext>
            </a:extLst>
          </p:cNvPr>
          <p:cNvSpPr txBox="1"/>
          <p:nvPr/>
        </p:nvSpPr>
        <p:spPr>
          <a:xfrm>
            <a:off x="8813287" y="1300410"/>
            <a:ext cx="3040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Embedded Audio</a:t>
            </a:r>
            <a:endParaRPr lang="zh-CN" altLang="en-US" sz="2800" b="1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29781B3-8452-0783-A83D-4C2A77C99175}"/>
              </a:ext>
            </a:extLst>
          </p:cNvPr>
          <p:cNvCxnSpPr>
            <a:cxnSpLocks/>
          </p:cNvCxnSpPr>
          <p:nvPr/>
        </p:nvCxnSpPr>
        <p:spPr>
          <a:xfrm flipH="1">
            <a:off x="9803876" y="4123173"/>
            <a:ext cx="618006" cy="308221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ABD269C-6731-F98D-1E29-43D1B355FC56}"/>
              </a:ext>
            </a:extLst>
          </p:cNvPr>
          <p:cNvSpPr txBox="1"/>
          <p:nvPr/>
        </p:nvSpPr>
        <p:spPr>
          <a:xfrm>
            <a:off x="3209314" y="4868377"/>
            <a:ext cx="290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Extracted Watermark</a:t>
            </a:r>
            <a:endParaRPr lang="zh-CN" altLang="en-US" b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EAFBDE1-E291-3E53-A824-C56CA751A94E}"/>
              </a:ext>
            </a:extLst>
          </p:cNvPr>
          <p:cNvSpPr txBox="1"/>
          <p:nvPr/>
        </p:nvSpPr>
        <p:spPr>
          <a:xfrm>
            <a:off x="5214435" y="2777022"/>
            <a:ext cx="174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Embedding</a:t>
            </a:r>
            <a:endParaRPr lang="zh-CN" altLang="en-US" b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E02D1A-237D-3DDB-297F-458FECF8ACDA}"/>
              </a:ext>
            </a:extLst>
          </p:cNvPr>
          <p:cNvSpPr txBox="1"/>
          <p:nvPr/>
        </p:nvSpPr>
        <p:spPr>
          <a:xfrm>
            <a:off x="5903811" y="4071055"/>
            <a:ext cx="213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ATTACK!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81B013-AA1A-DA48-41DD-4F1EC25173F4}"/>
              </a:ext>
            </a:extLst>
          </p:cNvPr>
          <p:cNvCxnSpPr>
            <a:cxnSpLocks/>
          </p:cNvCxnSpPr>
          <p:nvPr/>
        </p:nvCxnSpPr>
        <p:spPr>
          <a:xfrm flipV="1">
            <a:off x="7063152" y="3777364"/>
            <a:ext cx="1341197" cy="417729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DF6A099-6B60-E4BF-54F7-CA34EC1E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38" y="4431394"/>
            <a:ext cx="3242104" cy="242660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476F763-6DF5-52FE-44D6-69BA552A4925}"/>
              </a:ext>
            </a:extLst>
          </p:cNvPr>
          <p:cNvCxnSpPr>
            <a:cxnSpLocks/>
          </p:cNvCxnSpPr>
          <p:nvPr/>
        </p:nvCxnSpPr>
        <p:spPr>
          <a:xfrm flipH="1">
            <a:off x="5396737" y="5648168"/>
            <a:ext cx="688696" cy="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88BD6EA-5B73-B82E-C5B9-A158CA11DF7C}"/>
              </a:ext>
            </a:extLst>
          </p:cNvPr>
          <p:cNvSpPr txBox="1"/>
          <p:nvPr/>
        </p:nvSpPr>
        <p:spPr>
          <a:xfrm>
            <a:off x="5270567" y="5236385"/>
            <a:ext cx="213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Extraction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F3E761-842D-43C8-C21B-A22648E51456}"/>
              </a:ext>
            </a:extLst>
          </p:cNvPr>
          <p:cNvSpPr txBox="1"/>
          <p:nvPr/>
        </p:nvSpPr>
        <p:spPr>
          <a:xfrm>
            <a:off x="1445923" y="5421051"/>
            <a:ext cx="136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WRONG!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248D8-ECDC-CCF8-CEA2-3CB0F4E8B76A}"/>
              </a:ext>
            </a:extLst>
          </p:cNvPr>
          <p:cNvSpPr txBox="1"/>
          <p:nvPr/>
        </p:nvSpPr>
        <p:spPr>
          <a:xfrm>
            <a:off x="443060" y="370526"/>
            <a:ext cx="3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With Attack</a:t>
            </a:r>
            <a:endParaRPr lang="zh-CN" altLang="en-US" sz="3600" b="1"/>
          </a:p>
        </p:txBody>
      </p:sp>
    </p:spTree>
    <p:extLst>
      <p:ext uri="{BB962C8B-B14F-4D97-AF65-F5344CB8AC3E}">
        <p14:creationId xmlns:p14="http://schemas.microsoft.com/office/powerpoint/2010/main" val="271163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973801" y="1620908"/>
            <a:ext cx="3149699" cy="1518191"/>
            <a:chOff x="3973801" y="1580504"/>
            <a:chExt cx="3149699" cy="1518190"/>
          </a:xfrm>
          <a:solidFill>
            <a:srgbClr val="90C7FF"/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6696459" y="1580504"/>
              <a:ext cx="427041" cy="876431"/>
            </a:xfrm>
            <a:custGeom>
              <a:avLst/>
              <a:gdLst>
                <a:gd name="T0" fmla="*/ 197 w 197"/>
                <a:gd name="T1" fmla="*/ 183 h 366"/>
                <a:gd name="T2" fmla="*/ 0 w 197"/>
                <a:gd name="T3" fmla="*/ 366 h 366"/>
                <a:gd name="T4" fmla="*/ 0 w 197"/>
                <a:gd name="T5" fmla="*/ 183 h 366"/>
                <a:gd name="T6" fmla="*/ 0 w 197"/>
                <a:gd name="T7" fmla="*/ 0 h 366"/>
                <a:gd name="T8" fmla="*/ 197 w 197"/>
                <a:gd name="T9" fmla="*/ 18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6">
                  <a:moveTo>
                    <a:pt x="197" y="183"/>
                  </a:moveTo>
                  <a:lnTo>
                    <a:pt x="0" y="366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97" y="183"/>
                  </a:lnTo>
                  <a:close/>
                </a:path>
              </a:pathLst>
            </a:custGeom>
            <a:grpFill/>
            <a:ln>
              <a:solidFill>
                <a:srgbClr val="90C7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973801" y="1824756"/>
              <a:ext cx="2850553" cy="1273938"/>
            </a:xfrm>
            <a:custGeom>
              <a:avLst/>
              <a:gdLst>
                <a:gd name="T0" fmla="*/ 504 w 555"/>
                <a:gd name="T1" fmla="*/ 224 h 224"/>
                <a:gd name="T2" fmla="*/ 112 w 555"/>
                <a:gd name="T3" fmla="*/ 224 h 224"/>
                <a:gd name="T4" fmla="*/ 0 w 555"/>
                <a:gd name="T5" fmla="*/ 112 h 224"/>
                <a:gd name="T6" fmla="*/ 112 w 555"/>
                <a:gd name="T7" fmla="*/ 0 h 224"/>
                <a:gd name="T8" fmla="*/ 555 w 555"/>
                <a:gd name="T9" fmla="*/ 0 h 224"/>
                <a:gd name="T10" fmla="*/ 555 w 555"/>
                <a:gd name="T11" fmla="*/ 68 h 224"/>
                <a:gd name="T12" fmla="*/ 112 w 555"/>
                <a:gd name="T13" fmla="*/ 68 h 224"/>
                <a:gd name="T14" fmla="*/ 68 w 555"/>
                <a:gd name="T15" fmla="*/ 112 h 224"/>
                <a:gd name="T16" fmla="*/ 112 w 555"/>
                <a:gd name="T17" fmla="*/ 156 h 224"/>
                <a:gd name="T18" fmla="*/ 504 w 555"/>
                <a:gd name="T19" fmla="*/ 156 h 224"/>
                <a:gd name="T20" fmla="*/ 504 w 555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224">
                  <a:moveTo>
                    <a:pt x="504" y="224"/>
                  </a:move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55" y="68"/>
                    <a:pt x="555" y="68"/>
                    <a:pt x="555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88" y="68"/>
                    <a:pt x="68" y="88"/>
                    <a:pt x="68" y="112"/>
                  </a:cubicBezTo>
                  <a:cubicBezTo>
                    <a:pt x="68" y="136"/>
                    <a:pt x="88" y="156"/>
                    <a:pt x="112" y="156"/>
                  </a:cubicBezTo>
                  <a:cubicBezTo>
                    <a:pt x="504" y="156"/>
                    <a:pt x="504" y="156"/>
                    <a:pt x="504" y="156"/>
                  </a:cubicBezTo>
                  <a:lnTo>
                    <a:pt x="504" y="224"/>
                  </a:lnTo>
                  <a:close/>
                </a:path>
              </a:pathLst>
            </a:custGeom>
            <a:grpFill/>
            <a:ln>
              <a:solidFill>
                <a:srgbClr val="90C7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5803359" y="2468909"/>
            <a:ext cx="2423512" cy="1511007"/>
            <a:chOff x="5803358" y="2468908"/>
            <a:chExt cx="2423512" cy="1511006"/>
          </a:xfrm>
          <a:solidFill>
            <a:srgbClr val="E7E7E7"/>
          </a:solidFill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803358" y="2713160"/>
              <a:ext cx="2423512" cy="1266754"/>
            </a:xfrm>
            <a:custGeom>
              <a:avLst/>
              <a:gdLst>
                <a:gd name="T0" fmla="*/ 0 w 472"/>
                <a:gd name="T1" fmla="*/ 223 h 223"/>
                <a:gd name="T2" fmla="*/ 360 w 472"/>
                <a:gd name="T3" fmla="*/ 223 h 223"/>
                <a:gd name="T4" fmla="*/ 472 w 472"/>
                <a:gd name="T5" fmla="*/ 111 h 223"/>
                <a:gd name="T6" fmla="*/ 360 w 472"/>
                <a:gd name="T7" fmla="*/ 0 h 223"/>
                <a:gd name="T8" fmla="*/ 123 w 472"/>
                <a:gd name="T9" fmla="*/ 0 h 223"/>
                <a:gd name="T10" fmla="*/ 123 w 472"/>
                <a:gd name="T11" fmla="*/ 68 h 223"/>
                <a:gd name="T12" fmla="*/ 360 w 472"/>
                <a:gd name="T13" fmla="*/ 68 h 223"/>
                <a:gd name="T14" fmla="*/ 403 w 472"/>
                <a:gd name="T15" fmla="*/ 111 h 223"/>
                <a:gd name="T16" fmla="*/ 360 w 472"/>
                <a:gd name="T17" fmla="*/ 155 h 223"/>
                <a:gd name="T18" fmla="*/ 0 w 472"/>
                <a:gd name="T19" fmla="*/ 155 h 223"/>
                <a:gd name="T20" fmla="*/ 0 w 47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23">
                  <a:moveTo>
                    <a:pt x="0" y="223"/>
                  </a:moveTo>
                  <a:cubicBezTo>
                    <a:pt x="360" y="223"/>
                    <a:pt x="360" y="223"/>
                    <a:pt x="360" y="223"/>
                  </a:cubicBezTo>
                  <a:cubicBezTo>
                    <a:pt x="421" y="223"/>
                    <a:pt x="472" y="173"/>
                    <a:pt x="472" y="111"/>
                  </a:cubicBezTo>
                  <a:cubicBezTo>
                    <a:pt x="472" y="50"/>
                    <a:pt x="421" y="0"/>
                    <a:pt x="36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84" y="68"/>
                    <a:pt x="403" y="87"/>
                    <a:pt x="403" y="111"/>
                  </a:cubicBezTo>
                  <a:cubicBezTo>
                    <a:pt x="403" y="136"/>
                    <a:pt x="384" y="155"/>
                    <a:pt x="360" y="155"/>
                  </a:cubicBezTo>
                  <a:cubicBezTo>
                    <a:pt x="0" y="155"/>
                    <a:pt x="0" y="155"/>
                    <a:pt x="0" y="155"/>
                  </a:cubicBezTo>
                  <a:lnTo>
                    <a:pt x="0" y="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6137187" y="2468908"/>
              <a:ext cx="427041" cy="869247"/>
            </a:xfrm>
            <a:custGeom>
              <a:avLst/>
              <a:gdLst>
                <a:gd name="T0" fmla="*/ 0 w 197"/>
                <a:gd name="T1" fmla="*/ 182 h 363"/>
                <a:gd name="T2" fmla="*/ 197 w 197"/>
                <a:gd name="T3" fmla="*/ 363 h 363"/>
                <a:gd name="T4" fmla="*/ 197 w 197"/>
                <a:gd name="T5" fmla="*/ 182 h 363"/>
                <a:gd name="T6" fmla="*/ 197 w 197"/>
                <a:gd name="T7" fmla="*/ 0 h 363"/>
                <a:gd name="T8" fmla="*/ 0 w 197"/>
                <a:gd name="T9" fmla="*/ 18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3">
                  <a:moveTo>
                    <a:pt x="0" y="182"/>
                  </a:moveTo>
                  <a:lnTo>
                    <a:pt x="197" y="363"/>
                  </a:lnTo>
                  <a:lnTo>
                    <a:pt x="197" y="182"/>
                  </a:lnTo>
                  <a:lnTo>
                    <a:pt x="197" y="0"/>
                  </a:lnTo>
                  <a:lnTo>
                    <a:pt x="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9" name="Group 22"/>
          <p:cNvGrpSpPr/>
          <p:nvPr/>
        </p:nvGrpSpPr>
        <p:grpSpPr>
          <a:xfrm>
            <a:off x="3973801" y="3388138"/>
            <a:ext cx="2590427" cy="1518189"/>
            <a:chOff x="3973801" y="3347734"/>
            <a:chExt cx="2590426" cy="1518189"/>
          </a:xfrm>
          <a:solidFill>
            <a:srgbClr val="90C7FF"/>
          </a:solidFill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973801" y="3591985"/>
              <a:ext cx="2590426" cy="1273938"/>
            </a:xfrm>
            <a:custGeom>
              <a:avLst/>
              <a:gdLst>
                <a:gd name="T0" fmla="*/ 504 w 504"/>
                <a:gd name="T1" fmla="*/ 224 h 224"/>
                <a:gd name="T2" fmla="*/ 112 w 504"/>
                <a:gd name="T3" fmla="*/ 224 h 224"/>
                <a:gd name="T4" fmla="*/ 0 w 504"/>
                <a:gd name="T5" fmla="*/ 112 h 224"/>
                <a:gd name="T6" fmla="*/ 112 w 504"/>
                <a:gd name="T7" fmla="*/ 0 h 224"/>
                <a:gd name="T8" fmla="*/ 382 w 504"/>
                <a:gd name="T9" fmla="*/ 0 h 224"/>
                <a:gd name="T10" fmla="*/ 382 w 504"/>
                <a:gd name="T11" fmla="*/ 68 h 224"/>
                <a:gd name="T12" fmla="*/ 112 w 504"/>
                <a:gd name="T13" fmla="*/ 68 h 224"/>
                <a:gd name="T14" fmla="*/ 68 w 504"/>
                <a:gd name="T15" fmla="*/ 112 h 224"/>
                <a:gd name="T16" fmla="*/ 112 w 504"/>
                <a:gd name="T17" fmla="*/ 156 h 224"/>
                <a:gd name="T18" fmla="*/ 504 w 504"/>
                <a:gd name="T19" fmla="*/ 156 h 224"/>
                <a:gd name="T20" fmla="*/ 504 w 504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224">
                  <a:moveTo>
                    <a:pt x="504" y="224"/>
                  </a:move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2" y="68"/>
                    <a:pt x="382" y="68"/>
                    <a:pt x="382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88" y="68"/>
                    <a:pt x="68" y="88"/>
                    <a:pt x="68" y="112"/>
                  </a:cubicBezTo>
                  <a:cubicBezTo>
                    <a:pt x="68" y="136"/>
                    <a:pt x="88" y="156"/>
                    <a:pt x="112" y="156"/>
                  </a:cubicBezTo>
                  <a:cubicBezTo>
                    <a:pt x="504" y="156"/>
                    <a:pt x="504" y="156"/>
                    <a:pt x="504" y="156"/>
                  </a:cubicBezTo>
                  <a:lnTo>
                    <a:pt x="504" y="224"/>
                  </a:lnTo>
                  <a:close/>
                </a:path>
              </a:pathLst>
            </a:custGeom>
            <a:grpFill/>
            <a:ln>
              <a:solidFill>
                <a:srgbClr val="90C7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803358" y="3347734"/>
              <a:ext cx="431376" cy="876431"/>
            </a:xfrm>
            <a:custGeom>
              <a:avLst/>
              <a:gdLst>
                <a:gd name="T0" fmla="*/ 199 w 199"/>
                <a:gd name="T1" fmla="*/ 183 h 366"/>
                <a:gd name="T2" fmla="*/ 0 w 199"/>
                <a:gd name="T3" fmla="*/ 366 h 366"/>
                <a:gd name="T4" fmla="*/ 0 w 199"/>
                <a:gd name="T5" fmla="*/ 183 h 366"/>
                <a:gd name="T6" fmla="*/ 0 w 199"/>
                <a:gd name="T7" fmla="*/ 0 h 366"/>
                <a:gd name="T8" fmla="*/ 199 w 199"/>
                <a:gd name="T9" fmla="*/ 18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66">
                  <a:moveTo>
                    <a:pt x="199" y="183"/>
                  </a:moveTo>
                  <a:lnTo>
                    <a:pt x="0" y="366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99" y="183"/>
                  </a:lnTo>
                  <a:close/>
                </a:path>
              </a:pathLst>
            </a:custGeom>
            <a:grpFill/>
            <a:ln>
              <a:solidFill>
                <a:srgbClr val="90C7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12" name="Group 21"/>
          <p:cNvGrpSpPr/>
          <p:nvPr/>
        </p:nvGrpSpPr>
        <p:grpSpPr>
          <a:xfrm>
            <a:off x="5071052" y="4233745"/>
            <a:ext cx="3155819" cy="2699201"/>
            <a:chOff x="5071052" y="4233744"/>
            <a:chExt cx="3155818" cy="2699201"/>
          </a:xfrm>
          <a:solidFill>
            <a:srgbClr val="E7E7E7"/>
          </a:solidFill>
        </p:grpSpPr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137187" y="4233744"/>
              <a:ext cx="427041" cy="871642"/>
            </a:xfrm>
            <a:custGeom>
              <a:avLst/>
              <a:gdLst>
                <a:gd name="T0" fmla="*/ 0 w 197"/>
                <a:gd name="T1" fmla="*/ 183 h 364"/>
                <a:gd name="T2" fmla="*/ 197 w 197"/>
                <a:gd name="T3" fmla="*/ 364 h 364"/>
                <a:gd name="T4" fmla="*/ 197 w 197"/>
                <a:gd name="T5" fmla="*/ 183 h 364"/>
                <a:gd name="T6" fmla="*/ 197 w 197"/>
                <a:gd name="T7" fmla="*/ 0 h 364"/>
                <a:gd name="T8" fmla="*/ 0 w 197"/>
                <a:gd name="T9" fmla="*/ 18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64">
                  <a:moveTo>
                    <a:pt x="0" y="183"/>
                  </a:moveTo>
                  <a:lnTo>
                    <a:pt x="197" y="364"/>
                  </a:lnTo>
                  <a:lnTo>
                    <a:pt x="197" y="183"/>
                  </a:lnTo>
                  <a:lnTo>
                    <a:pt x="197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803358" y="4477995"/>
              <a:ext cx="2423512" cy="1269149"/>
            </a:xfrm>
            <a:custGeom>
              <a:avLst/>
              <a:gdLst>
                <a:gd name="T0" fmla="*/ 360 w 472"/>
                <a:gd name="T1" fmla="*/ 0 h 223"/>
                <a:gd name="T2" fmla="*/ 123 w 472"/>
                <a:gd name="T3" fmla="*/ 0 h 223"/>
                <a:gd name="T4" fmla="*/ 123 w 472"/>
                <a:gd name="T5" fmla="*/ 68 h 223"/>
                <a:gd name="T6" fmla="*/ 360 w 472"/>
                <a:gd name="T7" fmla="*/ 68 h 223"/>
                <a:gd name="T8" fmla="*/ 403 w 472"/>
                <a:gd name="T9" fmla="*/ 111 h 223"/>
                <a:gd name="T10" fmla="*/ 360 w 472"/>
                <a:gd name="T11" fmla="*/ 155 h 223"/>
                <a:gd name="T12" fmla="*/ 0 w 472"/>
                <a:gd name="T13" fmla="*/ 155 h 223"/>
                <a:gd name="T14" fmla="*/ 0 w 472"/>
                <a:gd name="T15" fmla="*/ 223 h 223"/>
                <a:gd name="T16" fmla="*/ 360 w 472"/>
                <a:gd name="T17" fmla="*/ 223 h 223"/>
                <a:gd name="T18" fmla="*/ 472 w 472"/>
                <a:gd name="T19" fmla="*/ 111 h 223"/>
                <a:gd name="T20" fmla="*/ 360 w 472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23">
                  <a:moveTo>
                    <a:pt x="36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84" y="68"/>
                    <a:pt x="403" y="87"/>
                    <a:pt x="403" y="111"/>
                  </a:cubicBezTo>
                  <a:cubicBezTo>
                    <a:pt x="403" y="135"/>
                    <a:pt x="384" y="155"/>
                    <a:pt x="36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360" y="223"/>
                    <a:pt x="360" y="223"/>
                    <a:pt x="360" y="223"/>
                  </a:cubicBezTo>
                  <a:cubicBezTo>
                    <a:pt x="421" y="223"/>
                    <a:pt x="472" y="173"/>
                    <a:pt x="472" y="111"/>
                  </a:cubicBezTo>
                  <a:cubicBezTo>
                    <a:pt x="472" y="50"/>
                    <a:pt x="421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071052" y="5356385"/>
              <a:ext cx="1963284" cy="1273938"/>
            </a:xfrm>
            <a:custGeom>
              <a:avLst/>
              <a:gdLst>
                <a:gd name="T0" fmla="*/ 504 w 504"/>
                <a:gd name="T1" fmla="*/ 224 h 224"/>
                <a:gd name="T2" fmla="*/ 112 w 504"/>
                <a:gd name="T3" fmla="*/ 224 h 224"/>
                <a:gd name="T4" fmla="*/ 0 w 504"/>
                <a:gd name="T5" fmla="*/ 112 h 224"/>
                <a:gd name="T6" fmla="*/ 112 w 504"/>
                <a:gd name="T7" fmla="*/ 0 h 224"/>
                <a:gd name="T8" fmla="*/ 382 w 504"/>
                <a:gd name="T9" fmla="*/ 0 h 224"/>
                <a:gd name="T10" fmla="*/ 382 w 504"/>
                <a:gd name="T11" fmla="*/ 68 h 224"/>
                <a:gd name="T12" fmla="*/ 112 w 504"/>
                <a:gd name="T13" fmla="*/ 68 h 224"/>
                <a:gd name="T14" fmla="*/ 68 w 504"/>
                <a:gd name="T15" fmla="*/ 112 h 224"/>
                <a:gd name="T16" fmla="*/ 112 w 504"/>
                <a:gd name="T17" fmla="*/ 156 h 224"/>
                <a:gd name="T18" fmla="*/ 504 w 504"/>
                <a:gd name="T19" fmla="*/ 156 h 224"/>
                <a:gd name="T20" fmla="*/ 504 w 504"/>
                <a:gd name="T21" fmla="*/ 224 h 224"/>
                <a:gd name="connsiteX0" fmla="*/ 10000 w 10000"/>
                <a:gd name="connsiteY0" fmla="*/ 10000 h 10000"/>
                <a:gd name="connsiteX1" fmla="*/ 2222 w 10000"/>
                <a:gd name="connsiteY1" fmla="*/ 10000 h 10000"/>
                <a:gd name="connsiteX2" fmla="*/ 0 w 10000"/>
                <a:gd name="connsiteY2" fmla="*/ 5000 h 10000"/>
                <a:gd name="connsiteX3" fmla="*/ 2222 w 10000"/>
                <a:gd name="connsiteY3" fmla="*/ 0 h 10000"/>
                <a:gd name="connsiteX4" fmla="*/ 7579 w 10000"/>
                <a:gd name="connsiteY4" fmla="*/ 0 h 10000"/>
                <a:gd name="connsiteX5" fmla="*/ 7579 w 10000"/>
                <a:gd name="connsiteY5" fmla="*/ 3036 h 10000"/>
                <a:gd name="connsiteX6" fmla="*/ 2222 w 10000"/>
                <a:gd name="connsiteY6" fmla="*/ 3036 h 10000"/>
                <a:gd name="connsiteX7" fmla="*/ 1349 w 10000"/>
                <a:gd name="connsiteY7" fmla="*/ 5000 h 10000"/>
                <a:gd name="connsiteX8" fmla="*/ 2222 w 10000"/>
                <a:gd name="connsiteY8" fmla="*/ 6964 h 10000"/>
                <a:gd name="connsiteX9" fmla="*/ 4427 w 10000"/>
                <a:gd name="connsiteY9" fmla="*/ 6942 h 10000"/>
                <a:gd name="connsiteX10" fmla="*/ 10000 w 10000"/>
                <a:gd name="connsiteY10" fmla="*/ 6964 h 10000"/>
                <a:gd name="connsiteX11" fmla="*/ 10000 w 10000"/>
                <a:gd name="connsiteY11" fmla="*/ 10000 h 10000"/>
                <a:gd name="connsiteX0" fmla="*/ 10000 w 10000"/>
                <a:gd name="connsiteY0" fmla="*/ 10000 h 10000"/>
                <a:gd name="connsiteX1" fmla="*/ 5074 w 10000"/>
                <a:gd name="connsiteY1" fmla="*/ 9993 h 10000"/>
                <a:gd name="connsiteX2" fmla="*/ 2222 w 10000"/>
                <a:gd name="connsiteY2" fmla="*/ 10000 h 10000"/>
                <a:gd name="connsiteX3" fmla="*/ 0 w 10000"/>
                <a:gd name="connsiteY3" fmla="*/ 5000 h 10000"/>
                <a:gd name="connsiteX4" fmla="*/ 2222 w 10000"/>
                <a:gd name="connsiteY4" fmla="*/ 0 h 10000"/>
                <a:gd name="connsiteX5" fmla="*/ 7579 w 10000"/>
                <a:gd name="connsiteY5" fmla="*/ 0 h 10000"/>
                <a:gd name="connsiteX6" fmla="*/ 7579 w 10000"/>
                <a:gd name="connsiteY6" fmla="*/ 3036 h 10000"/>
                <a:gd name="connsiteX7" fmla="*/ 2222 w 10000"/>
                <a:gd name="connsiteY7" fmla="*/ 3036 h 10000"/>
                <a:gd name="connsiteX8" fmla="*/ 1349 w 10000"/>
                <a:gd name="connsiteY8" fmla="*/ 5000 h 10000"/>
                <a:gd name="connsiteX9" fmla="*/ 2222 w 10000"/>
                <a:gd name="connsiteY9" fmla="*/ 6964 h 10000"/>
                <a:gd name="connsiteX10" fmla="*/ 4427 w 10000"/>
                <a:gd name="connsiteY10" fmla="*/ 6942 h 10000"/>
                <a:gd name="connsiteX11" fmla="*/ 10000 w 10000"/>
                <a:gd name="connsiteY11" fmla="*/ 6964 h 10000"/>
                <a:gd name="connsiteX12" fmla="*/ 10000 w 10000"/>
                <a:gd name="connsiteY12" fmla="*/ 10000 h 10000"/>
                <a:gd name="connsiteX0" fmla="*/ 10000 w 10000"/>
                <a:gd name="connsiteY0" fmla="*/ 10000 h 10000"/>
                <a:gd name="connsiteX1" fmla="*/ 5074 w 10000"/>
                <a:gd name="connsiteY1" fmla="*/ 9993 h 10000"/>
                <a:gd name="connsiteX2" fmla="*/ 2222 w 10000"/>
                <a:gd name="connsiteY2" fmla="*/ 10000 h 10000"/>
                <a:gd name="connsiteX3" fmla="*/ 0 w 10000"/>
                <a:gd name="connsiteY3" fmla="*/ 5000 h 10000"/>
                <a:gd name="connsiteX4" fmla="*/ 2222 w 10000"/>
                <a:gd name="connsiteY4" fmla="*/ 0 h 10000"/>
                <a:gd name="connsiteX5" fmla="*/ 7579 w 10000"/>
                <a:gd name="connsiteY5" fmla="*/ 0 h 10000"/>
                <a:gd name="connsiteX6" fmla="*/ 7579 w 10000"/>
                <a:gd name="connsiteY6" fmla="*/ 3036 h 10000"/>
                <a:gd name="connsiteX7" fmla="*/ 2222 w 10000"/>
                <a:gd name="connsiteY7" fmla="*/ 3036 h 10000"/>
                <a:gd name="connsiteX8" fmla="*/ 1349 w 10000"/>
                <a:gd name="connsiteY8" fmla="*/ 5000 h 10000"/>
                <a:gd name="connsiteX9" fmla="*/ 2222 w 10000"/>
                <a:gd name="connsiteY9" fmla="*/ 6964 h 10000"/>
                <a:gd name="connsiteX10" fmla="*/ 4427 w 10000"/>
                <a:gd name="connsiteY10" fmla="*/ 6942 h 10000"/>
                <a:gd name="connsiteX11" fmla="*/ 10000 w 10000"/>
                <a:gd name="connsiteY11" fmla="*/ 10000 h 10000"/>
                <a:gd name="connsiteX0" fmla="*/ 4427 w 7579"/>
                <a:gd name="connsiteY0" fmla="*/ 6942 h 10000"/>
                <a:gd name="connsiteX1" fmla="*/ 5074 w 7579"/>
                <a:gd name="connsiteY1" fmla="*/ 9993 h 10000"/>
                <a:gd name="connsiteX2" fmla="*/ 2222 w 7579"/>
                <a:gd name="connsiteY2" fmla="*/ 10000 h 10000"/>
                <a:gd name="connsiteX3" fmla="*/ 0 w 7579"/>
                <a:gd name="connsiteY3" fmla="*/ 5000 h 10000"/>
                <a:gd name="connsiteX4" fmla="*/ 2222 w 7579"/>
                <a:gd name="connsiteY4" fmla="*/ 0 h 10000"/>
                <a:gd name="connsiteX5" fmla="*/ 7579 w 7579"/>
                <a:gd name="connsiteY5" fmla="*/ 0 h 10000"/>
                <a:gd name="connsiteX6" fmla="*/ 7579 w 7579"/>
                <a:gd name="connsiteY6" fmla="*/ 3036 h 10000"/>
                <a:gd name="connsiteX7" fmla="*/ 2222 w 7579"/>
                <a:gd name="connsiteY7" fmla="*/ 3036 h 10000"/>
                <a:gd name="connsiteX8" fmla="*/ 1349 w 7579"/>
                <a:gd name="connsiteY8" fmla="*/ 5000 h 10000"/>
                <a:gd name="connsiteX9" fmla="*/ 2222 w 7579"/>
                <a:gd name="connsiteY9" fmla="*/ 6964 h 10000"/>
                <a:gd name="connsiteX10" fmla="*/ 4427 w 7579"/>
                <a:gd name="connsiteY10" fmla="*/ 69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79" h="10000">
                  <a:moveTo>
                    <a:pt x="4427" y="6942"/>
                  </a:moveTo>
                  <a:lnTo>
                    <a:pt x="5074" y="9993"/>
                  </a:lnTo>
                  <a:lnTo>
                    <a:pt x="2222" y="10000"/>
                  </a:lnTo>
                  <a:cubicBezTo>
                    <a:pt x="992" y="10000"/>
                    <a:pt x="0" y="7768"/>
                    <a:pt x="0" y="5000"/>
                  </a:cubicBezTo>
                  <a:cubicBezTo>
                    <a:pt x="0" y="2232"/>
                    <a:pt x="992" y="0"/>
                    <a:pt x="2222" y="0"/>
                  </a:cubicBezTo>
                  <a:lnTo>
                    <a:pt x="7579" y="0"/>
                  </a:lnTo>
                  <a:lnTo>
                    <a:pt x="7579" y="3036"/>
                  </a:lnTo>
                  <a:lnTo>
                    <a:pt x="2222" y="3036"/>
                  </a:lnTo>
                  <a:cubicBezTo>
                    <a:pt x="1746" y="3036"/>
                    <a:pt x="1349" y="3929"/>
                    <a:pt x="1349" y="5000"/>
                  </a:cubicBezTo>
                  <a:cubicBezTo>
                    <a:pt x="1349" y="6071"/>
                    <a:pt x="1709" y="6640"/>
                    <a:pt x="2222" y="6964"/>
                  </a:cubicBezTo>
                  <a:lnTo>
                    <a:pt x="4427" y="69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6065638" y="6240790"/>
              <a:ext cx="1061014" cy="692155"/>
            </a:xfrm>
            <a:custGeom>
              <a:avLst/>
              <a:gdLst>
                <a:gd name="T0" fmla="*/ 0 w 472"/>
                <a:gd name="T1" fmla="*/ 223 h 223"/>
                <a:gd name="T2" fmla="*/ 360 w 472"/>
                <a:gd name="T3" fmla="*/ 223 h 223"/>
                <a:gd name="T4" fmla="*/ 472 w 472"/>
                <a:gd name="T5" fmla="*/ 111 h 223"/>
                <a:gd name="T6" fmla="*/ 360 w 472"/>
                <a:gd name="T7" fmla="*/ 0 h 223"/>
                <a:gd name="T8" fmla="*/ 123 w 472"/>
                <a:gd name="T9" fmla="*/ 0 h 223"/>
                <a:gd name="T10" fmla="*/ 123 w 472"/>
                <a:gd name="T11" fmla="*/ 68 h 223"/>
                <a:gd name="T12" fmla="*/ 360 w 472"/>
                <a:gd name="T13" fmla="*/ 68 h 223"/>
                <a:gd name="T14" fmla="*/ 403 w 472"/>
                <a:gd name="T15" fmla="*/ 111 h 223"/>
                <a:gd name="T16" fmla="*/ 360 w 472"/>
                <a:gd name="T17" fmla="*/ 155 h 223"/>
                <a:gd name="T18" fmla="*/ 0 w 472"/>
                <a:gd name="T19" fmla="*/ 155 h 223"/>
                <a:gd name="T20" fmla="*/ 0 w 472"/>
                <a:gd name="T21" fmla="*/ 223 h 223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5 h 10035"/>
                <a:gd name="connsiteX6" fmla="*/ 2606 w 10000"/>
                <a:gd name="connsiteY6" fmla="*/ 3084 h 10035"/>
                <a:gd name="connsiteX7" fmla="*/ 7627 w 10000"/>
                <a:gd name="connsiteY7" fmla="*/ 3084 h 10035"/>
                <a:gd name="connsiteX8" fmla="*/ 8538 w 10000"/>
                <a:gd name="connsiteY8" fmla="*/ 5013 h 10035"/>
                <a:gd name="connsiteX9" fmla="*/ 7627 w 10000"/>
                <a:gd name="connsiteY9" fmla="*/ 6986 h 10035"/>
                <a:gd name="connsiteX10" fmla="*/ 0 w 10000"/>
                <a:gd name="connsiteY10" fmla="*/ 6986 h 10035"/>
                <a:gd name="connsiteX11" fmla="*/ 0 w 10000"/>
                <a:gd name="connsiteY11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5 h 10035"/>
                <a:gd name="connsiteX6" fmla="*/ 2606 w 10000"/>
                <a:gd name="connsiteY6" fmla="*/ 3084 h 10035"/>
                <a:gd name="connsiteX7" fmla="*/ 5729 w 10000"/>
                <a:gd name="connsiteY7" fmla="*/ 3068 h 10035"/>
                <a:gd name="connsiteX8" fmla="*/ 7627 w 10000"/>
                <a:gd name="connsiteY8" fmla="*/ 3084 h 10035"/>
                <a:gd name="connsiteX9" fmla="*/ 8538 w 10000"/>
                <a:gd name="connsiteY9" fmla="*/ 5013 h 10035"/>
                <a:gd name="connsiteX10" fmla="*/ 7627 w 10000"/>
                <a:gd name="connsiteY10" fmla="*/ 6986 h 10035"/>
                <a:gd name="connsiteX11" fmla="*/ 0 w 10000"/>
                <a:gd name="connsiteY11" fmla="*/ 6986 h 10035"/>
                <a:gd name="connsiteX12" fmla="*/ 0 w 10000"/>
                <a:gd name="connsiteY12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2606 w 10000"/>
                <a:gd name="connsiteY5" fmla="*/ 3084 h 10035"/>
                <a:gd name="connsiteX6" fmla="*/ 5729 w 10000"/>
                <a:gd name="connsiteY6" fmla="*/ 3068 h 10035"/>
                <a:gd name="connsiteX7" fmla="*/ 7627 w 10000"/>
                <a:gd name="connsiteY7" fmla="*/ 3084 h 10035"/>
                <a:gd name="connsiteX8" fmla="*/ 8538 w 10000"/>
                <a:gd name="connsiteY8" fmla="*/ 5013 h 10035"/>
                <a:gd name="connsiteX9" fmla="*/ 7627 w 10000"/>
                <a:gd name="connsiteY9" fmla="*/ 6986 h 10035"/>
                <a:gd name="connsiteX10" fmla="*/ 0 w 10000"/>
                <a:gd name="connsiteY10" fmla="*/ 6986 h 10035"/>
                <a:gd name="connsiteX11" fmla="*/ 0 w 10000"/>
                <a:gd name="connsiteY11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5729 w 10000"/>
                <a:gd name="connsiteY5" fmla="*/ 3068 h 10035"/>
                <a:gd name="connsiteX6" fmla="*/ 7627 w 10000"/>
                <a:gd name="connsiteY6" fmla="*/ 3084 h 10035"/>
                <a:gd name="connsiteX7" fmla="*/ 8538 w 10000"/>
                <a:gd name="connsiteY7" fmla="*/ 5013 h 10035"/>
                <a:gd name="connsiteX8" fmla="*/ 7627 w 10000"/>
                <a:gd name="connsiteY8" fmla="*/ 6986 h 10035"/>
                <a:gd name="connsiteX9" fmla="*/ 0 w 10000"/>
                <a:gd name="connsiteY9" fmla="*/ 6986 h 10035"/>
                <a:gd name="connsiteX10" fmla="*/ 0 w 10000"/>
                <a:gd name="connsiteY10" fmla="*/ 10035 h 10035"/>
                <a:gd name="connsiteX0" fmla="*/ 0 w 10000"/>
                <a:gd name="connsiteY0" fmla="*/ 10035 h 10035"/>
                <a:gd name="connsiteX1" fmla="*/ 7627 w 10000"/>
                <a:gd name="connsiteY1" fmla="*/ 10035 h 10035"/>
                <a:gd name="connsiteX2" fmla="*/ 10000 w 10000"/>
                <a:gd name="connsiteY2" fmla="*/ 5013 h 10035"/>
                <a:gd name="connsiteX3" fmla="*/ 7627 w 10000"/>
                <a:gd name="connsiteY3" fmla="*/ 35 h 10035"/>
                <a:gd name="connsiteX4" fmla="*/ 5635 w 10000"/>
                <a:gd name="connsiteY4" fmla="*/ 0 h 10035"/>
                <a:gd name="connsiteX5" fmla="*/ 5729 w 10000"/>
                <a:gd name="connsiteY5" fmla="*/ 3068 h 10035"/>
                <a:gd name="connsiteX6" fmla="*/ 7627 w 10000"/>
                <a:gd name="connsiteY6" fmla="*/ 3084 h 10035"/>
                <a:gd name="connsiteX7" fmla="*/ 8538 w 10000"/>
                <a:gd name="connsiteY7" fmla="*/ 5013 h 10035"/>
                <a:gd name="connsiteX8" fmla="*/ 0 w 10000"/>
                <a:gd name="connsiteY8" fmla="*/ 6986 h 10035"/>
                <a:gd name="connsiteX9" fmla="*/ 0 w 10000"/>
                <a:gd name="connsiteY9" fmla="*/ 10035 h 10035"/>
                <a:gd name="connsiteX0" fmla="*/ 0 w 10000"/>
                <a:gd name="connsiteY0" fmla="*/ 10035 h 10035"/>
                <a:gd name="connsiteX1" fmla="*/ 10000 w 10000"/>
                <a:gd name="connsiteY1" fmla="*/ 5013 h 10035"/>
                <a:gd name="connsiteX2" fmla="*/ 7627 w 10000"/>
                <a:gd name="connsiteY2" fmla="*/ 35 h 10035"/>
                <a:gd name="connsiteX3" fmla="*/ 5635 w 10000"/>
                <a:gd name="connsiteY3" fmla="*/ 0 h 10035"/>
                <a:gd name="connsiteX4" fmla="*/ 5729 w 10000"/>
                <a:gd name="connsiteY4" fmla="*/ 3068 h 10035"/>
                <a:gd name="connsiteX5" fmla="*/ 7627 w 10000"/>
                <a:gd name="connsiteY5" fmla="*/ 3084 h 10035"/>
                <a:gd name="connsiteX6" fmla="*/ 8538 w 10000"/>
                <a:gd name="connsiteY6" fmla="*/ 5013 h 10035"/>
                <a:gd name="connsiteX7" fmla="*/ 0 w 10000"/>
                <a:gd name="connsiteY7" fmla="*/ 6986 h 10035"/>
                <a:gd name="connsiteX8" fmla="*/ 0 w 10000"/>
                <a:gd name="connsiteY8" fmla="*/ 10035 h 10035"/>
                <a:gd name="connsiteX0" fmla="*/ 5 w 10005"/>
                <a:gd name="connsiteY0" fmla="*/ 10035 h 10035"/>
                <a:gd name="connsiteX1" fmla="*/ 10005 w 10005"/>
                <a:gd name="connsiteY1" fmla="*/ 5013 h 10035"/>
                <a:gd name="connsiteX2" fmla="*/ 7632 w 10005"/>
                <a:gd name="connsiteY2" fmla="*/ 35 h 10035"/>
                <a:gd name="connsiteX3" fmla="*/ 5640 w 10005"/>
                <a:gd name="connsiteY3" fmla="*/ 0 h 10035"/>
                <a:gd name="connsiteX4" fmla="*/ 5734 w 10005"/>
                <a:gd name="connsiteY4" fmla="*/ 3068 h 10035"/>
                <a:gd name="connsiteX5" fmla="*/ 7632 w 10005"/>
                <a:gd name="connsiteY5" fmla="*/ 3084 h 10035"/>
                <a:gd name="connsiteX6" fmla="*/ 8543 w 10005"/>
                <a:gd name="connsiteY6" fmla="*/ 5013 h 10035"/>
                <a:gd name="connsiteX7" fmla="*/ 5 w 10005"/>
                <a:gd name="connsiteY7" fmla="*/ 10035 h 10035"/>
                <a:gd name="connsiteX0" fmla="*/ 2903 w 4378"/>
                <a:gd name="connsiteY0" fmla="*/ 5013 h 5464"/>
                <a:gd name="connsiteX1" fmla="*/ 4365 w 4378"/>
                <a:gd name="connsiteY1" fmla="*/ 5013 h 5464"/>
                <a:gd name="connsiteX2" fmla="*/ 1992 w 4378"/>
                <a:gd name="connsiteY2" fmla="*/ 35 h 5464"/>
                <a:gd name="connsiteX3" fmla="*/ 0 w 4378"/>
                <a:gd name="connsiteY3" fmla="*/ 0 h 5464"/>
                <a:gd name="connsiteX4" fmla="*/ 94 w 4378"/>
                <a:gd name="connsiteY4" fmla="*/ 3068 h 5464"/>
                <a:gd name="connsiteX5" fmla="*/ 1992 w 4378"/>
                <a:gd name="connsiteY5" fmla="*/ 3084 h 5464"/>
                <a:gd name="connsiteX6" fmla="*/ 2903 w 4378"/>
                <a:gd name="connsiteY6" fmla="*/ 5013 h 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8" h="5464">
                  <a:moveTo>
                    <a:pt x="2903" y="5013"/>
                  </a:moveTo>
                  <a:cubicBezTo>
                    <a:pt x="3299" y="5335"/>
                    <a:pt x="4517" y="5843"/>
                    <a:pt x="4365" y="5013"/>
                  </a:cubicBezTo>
                  <a:cubicBezTo>
                    <a:pt x="4365" y="2277"/>
                    <a:pt x="3284" y="35"/>
                    <a:pt x="1992" y="35"/>
                  </a:cubicBezTo>
                  <a:lnTo>
                    <a:pt x="0" y="0"/>
                  </a:lnTo>
                  <a:cubicBezTo>
                    <a:pt x="31" y="1023"/>
                    <a:pt x="63" y="2045"/>
                    <a:pt x="94" y="3068"/>
                  </a:cubicBezTo>
                  <a:lnTo>
                    <a:pt x="1992" y="3084"/>
                  </a:lnTo>
                  <a:cubicBezTo>
                    <a:pt x="2501" y="3084"/>
                    <a:pt x="2903" y="3936"/>
                    <a:pt x="2903" y="50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ea"/>
              </a:endParaRPr>
            </a:p>
          </p:txBody>
        </p:sp>
      </p:grpSp>
      <p:sp>
        <p:nvSpPr>
          <p:cNvPr id="17" name="Oval 15"/>
          <p:cNvSpPr/>
          <p:nvPr/>
        </p:nvSpPr>
        <p:spPr>
          <a:xfrm>
            <a:off x="3501991" y="2097171"/>
            <a:ext cx="719528" cy="719528"/>
          </a:xfrm>
          <a:prstGeom prst="ellips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n-ea"/>
                <a:cs typeface="linea-basic-10" charset="0"/>
              </a:rPr>
              <a:t>s</a:t>
            </a:r>
          </a:p>
        </p:txBody>
      </p:sp>
      <p:sp>
        <p:nvSpPr>
          <p:cNvPr id="18" name="Oval 16"/>
          <p:cNvSpPr/>
          <p:nvPr/>
        </p:nvSpPr>
        <p:spPr>
          <a:xfrm>
            <a:off x="3501991" y="3864401"/>
            <a:ext cx="719528" cy="719528"/>
          </a:xfrm>
          <a:prstGeom prst="ellips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n-ea"/>
                <a:cs typeface="linea-basic-10" charset="0"/>
              </a:rPr>
              <a:t>d</a:t>
            </a:r>
          </a:p>
        </p:txBody>
      </p:sp>
      <p:sp>
        <p:nvSpPr>
          <p:cNvPr id="19" name="Oval 17"/>
          <p:cNvSpPr/>
          <p:nvPr/>
        </p:nvSpPr>
        <p:spPr>
          <a:xfrm>
            <a:off x="7993889" y="2978391"/>
            <a:ext cx="719528" cy="719528"/>
          </a:xfrm>
          <a:prstGeom prst="ellipse">
            <a:avLst/>
          </a:prstGeom>
          <a:solidFill>
            <a:srgbClr val="90C7FF"/>
          </a:solidFill>
          <a:ln>
            <a:solidFill>
              <a:srgbClr val="90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n-ea"/>
                <a:cs typeface="linea-basic-10" charset="0"/>
              </a:rPr>
              <a:t>V</a:t>
            </a:r>
          </a:p>
        </p:txBody>
      </p:sp>
      <p:sp>
        <p:nvSpPr>
          <p:cNvPr id="20" name="Oval 18"/>
          <p:cNvSpPr/>
          <p:nvPr/>
        </p:nvSpPr>
        <p:spPr>
          <a:xfrm>
            <a:off x="7993889" y="4745621"/>
            <a:ext cx="719528" cy="719528"/>
          </a:xfrm>
          <a:prstGeom prst="ellipse">
            <a:avLst/>
          </a:prstGeom>
          <a:solidFill>
            <a:srgbClr val="90C7FF"/>
          </a:solidFill>
          <a:ln>
            <a:solidFill>
              <a:srgbClr val="90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n-ea"/>
                <a:cs typeface="linea-basic-10" charset="0"/>
              </a:rPr>
              <a:t>X</a:t>
            </a:r>
          </a:p>
        </p:txBody>
      </p:sp>
      <p:sp>
        <p:nvSpPr>
          <p:cNvPr id="21" name="Rectangle 25"/>
          <p:cNvSpPr/>
          <p:nvPr/>
        </p:nvSpPr>
        <p:spPr>
          <a:xfrm>
            <a:off x="8799728" y="4609531"/>
            <a:ext cx="2495360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ea"/>
              </a:rPr>
              <a:t>Step 01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n-ea"/>
              </a:rPr>
              <a:t>Learn about digital watermarking and read papers. Determined to add watermark to audio. Because it's rarely done, it's cool to try.</a:t>
            </a:r>
          </a:p>
        </p:txBody>
      </p:sp>
      <p:sp>
        <p:nvSpPr>
          <p:cNvPr id="22" name="Rectangle 26"/>
          <p:cNvSpPr/>
          <p:nvPr/>
        </p:nvSpPr>
        <p:spPr>
          <a:xfrm>
            <a:off x="8799728" y="2497340"/>
            <a:ext cx="2495360" cy="160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ea"/>
              </a:rPr>
              <a:t>Step 03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n-ea"/>
              </a:rPr>
              <a:t>Of course, testing the performance of the watermark is also an essential part of the </a:t>
            </a:r>
            <a:r>
              <a:rPr lang="en-US" sz="1300" dirty="0" err="1">
                <a:latin typeface="+mn-ea"/>
              </a:rPr>
              <a:t>process.At</a:t>
            </a:r>
            <a:r>
              <a:rPr lang="en-US" sz="1300" dirty="0">
                <a:latin typeface="+mn-ea"/>
              </a:rPr>
              <a:t> the same time, we propose the innovative DWT-LSB method.</a:t>
            </a:r>
          </a:p>
        </p:txBody>
      </p:sp>
      <p:sp>
        <p:nvSpPr>
          <p:cNvPr id="23" name="Rectangle 27"/>
          <p:cNvSpPr/>
          <p:nvPr/>
        </p:nvSpPr>
        <p:spPr>
          <a:xfrm>
            <a:off x="1136342" y="3742664"/>
            <a:ext cx="2289473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n-ea"/>
              </a:rPr>
              <a:t>Step 02</a:t>
            </a:r>
          </a:p>
          <a:p>
            <a:pPr algn="r">
              <a:lnSpc>
                <a:spcPct val="90000"/>
              </a:lnSpc>
            </a:pPr>
            <a:r>
              <a:rPr lang="en-US" sz="1300" dirty="0">
                <a:latin typeface="+mn-ea"/>
              </a:rPr>
              <a:t>Each of us has implemented a mainstream method such as LSB to add watermarks to audio</a:t>
            </a:r>
            <a:r>
              <a:rPr lang="en-US" sz="1200" dirty="0">
                <a:latin typeface="+mn-ea"/>
              </a:rPr>
              <a:t>.</a:t>
            </a:r>
          </a:p>
        </p:txBody>
      </p:sp>
      <p:sp>
        <p:nvSpPr>
          <p:cNvPr id="24" name="Rectangle 28"/>
          <p:cNvSpPr/>
          <p:nvPr/>
        </p:nvSpPr>
        <p:spPr>
          <a:xfrm>
            <a:off x="665825" y="2011119"/>
            <a:ext cx="2759991" cy="106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n-ea"/>
              </a:rPr>
              <a:t>Step 04</a:t>
            </a:r>
          </a:p>
          <a:p>
            <a:pPr algn="r">
              <a:lnSpc>
                <a:spcPct val="90000"/>
              </a:lnSpc>
            </a:pPr>
            <a:r>
              <a:rPr lang="en-US" sz="1300" dirty="0">
                <a:latin typeface="+mn-ea"/>
              </a:rPr>
              <a:t>We have applied this to digital watermarking with the knowledge of public and private keys..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200418" y="627265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/>
                <a:ea typeface="微软雅黑"/>
                <a:cs typeface="微软雅黑"/>
              </a:rPr>
              <a:t>ROUTE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97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5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5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5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 p14:presetBounceEnd="58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4DB3273E-D819-4E6D-A381-4EE48AE09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993" y="2352964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THREE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538621" y="3813428"/>
            <a:ext cx="5879815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kumimoji="1"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Implementation</a:t>
            </a:r>
            <a:endParaRPr kumimoji="1"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06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00"/>
          <p:cNvSpPr>
            <a:spLocks/>
          </p:cNvSpPr>
          <p:nvPr/>
        </p:nvSpPr>
        <p:spPr bwMode="auto">
          <a:xfrm>
            <a:off x="4213226" y="2924176"/>
            <a:ext cx="1838325" cy="1838325"/>
          </a:xfrm>
          <a:custGeom>
            <a:avLst/>
            <a:gdLst>
              <a:gd name="T0" fmla="*/ 494 w 710"/>
              <a:gd name="T1" fmla="*/ 95 h 710"/>
              <a:gd name="T2" fmla="*/ 476 w 710"/>
              <a:gd name="T3" fmla="*/ 122 h 710"/>
              <a:gd name="T4" fmla="*/ 355 w 710"/>
              <a:gd name="T5" fmla="*/ 0 h 710"/>
              <a:gd name="T6" fmla="*/ 223 w 710"/>
              <a:gd name="T7" fmla="*/ 132 h 710"/>
              <a:gd name="T8" fmla="*/ 269 w 710"/>
              <a:gd name="T9" fmla="*/ 155 h 710"/>
              <a:gd name="T10" fmla="*/ 269 w 710"/>
              <a:gd name="T11" fmla="*/ 276 h 710"/>
              <a:gd name="T12" fmla="*/ 149 w 710"/>
              <a:gd name="T13" fmla="*/ 276 h 710"/>
              <a:gd name="T14" fmla="*/ 125 w 710"/>
              <a:gd name="T15" fmla="*/ 230 h 710"/>
              <a:gd name="T16" fmla="*/ 0 w 710"/>
              <a:gd name="T17" fmla="*/ 355 h 710"/>
              <a:gd name="T18" fmla="*/ 121 w 710"/>
              <a:gd name="T19" fmla="*/ 477 h 710"/>
              <a:gd name="T20" fmla="*/ 95 w 710"/>
              <a:gd name="T21" fmla="*/ 495 h 710"/>
              <a:gd name="T22" fmla="*/ 95 w 710"/>
              <a:gd name="T23" fmla="*/ 615 h 710"/>
              <a:gd name="T24" fmla="*/ 215 w 710"/>
              <a:gd name="T25" fmla="*/ 615 h 710"/>
              <a:gd name="T26" fmla="*/ 233 w 710"/>
              <a:gd name="T27" fmla="*/ 589 h 710"/>
              <a:gd name="T28" fmla="*/ 355 w 710"/>
              <a:gd name="T29" fmla="*/ 710 h 710"/>
              <a:gd name="T30" fmla="*/ 476 w 710"/>
              <a:gd name="T31" fmla="*/ 589 h 710"/>
              <a:gd name="T32" fmla="*/ 440 w 710"/>
              <a:gd name="T33" fmla="*/ 567 h 710"/>
              <a:gd name="T34" fmla="*/ 440 w 710"/>
              <a:gd name="T35" fmla="*/ 447 h 710"/>
              <a:gd name="T36" fmla="*/ 561 w 710"/>
              <a:gd name="T37" fmla="*/ 447 h 710"/>
              <a:gd name="T38" fmla="*/ 582 w 710"/>
              <a:gd name="T39" fmla="*/ 483 h 710"/>
              <a:gd name="T40" fmla="*/ 710 w 710"/>
              <a:gd name="T41" fmla="*/ 355 h 710"/>
              <a:gd name="T42" fmla="*/ 588 w 710"/>
              <a:gd name="T43" fmla="*/ 234 h 710"/>
              <a:gd name="T44" fmla="*/ 615 w 710"/>
              <a:gd name="T45" fmla="*/ 216 h 710"/>
              <a:gd name="T46" fmla="*/ 615 w 710"/>
              <a:gd name="T47" fmla="*/ 95 h 710"/>
              <a:gd name="T48" fmla="*/ 494 w 710"/>
              <a:gd name="T49" fmla="*/ 9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710">
                <a:moveTo>
                  <a:pt x="494" y="95"/>
                </a:moveTo>
                <a:cubicBezTo>
                  <a:pt x="486" y="103"/>
                  <a:pt x="480" y="112"/>
                  <a:pt x="476" y="122"/>
                </a:cubicBezTo>
                <a:cubicBezTo>
                  <a:pt x="355" y="0"/>
                  <a:pt x="355" y="0"/>
                  <a:pt x="355" y="0"/>
                </a:cubicBezTo>
                <a:cubicBezTo>
                  <a:pt x="223" y="132"/>
                  <a:pt x="223" y="132"/>
                  <a:pt x="223" y="132"/>
                </a:cubicBezTo>
                <a:cubicBezTo>
                  <a:pt x="240" y="135"/>
                  <a:pt x="256" y="142"/>
                  <a:pt x="269" y="155"/>
                </a:cubicBezTo>
                <a:cubicBezTo>
                  <a:pt x="302" y="189"/>
                  <a:pt x="302" y="243"/>
                  <a:pt x="269" y="276"/>
                </a:cubicBezTo>
                <a:cubicBezTo>
                  <a:pt x="236" y="309"/>
                  <a:pt x="182" y="309"/>
                  <a:pt x="149" y="276"/>
                </a:cubicBezTo>
                <a:cubicBezTo>
                  <a:pt x="136" y="263"/>
                  <a:pt x="128" y="247"/>
                  <a:pt x="125" y="230"/>
                </a:cubicBezTo>
                <a:cubicBezTo>
                  <a:pt x="0" y="355"/>
                  <a:pt x="0" y="355"/>
                  <a:pt x="0" y="355"/>
                </a:cubicBezTo>
                <a:cubicBezTo>
                  <a:pt x="121" y="477"/>
                  <a:pt x="121" y="477"/>
                  <a:pt x="121" y="477"/>
                </a:cubicBezTo>
                <a:cubicBezTo>
                  <a:pt x="112" y="481"/>
                  <a:pt x="103" y="487"/>
                  <a:pt x="95" y="495"/>
                </a:cubicBezTo>
                <a:cubicBezTo>
                  <a:pt x="62" y="528"/>
                  <a:pt x="62" y="582"/>
                  <a:pt x="95" y="615"/>
                </a:cubicBezTo>
                <a:cubicBezTo>
                  <a:pt x="128" y="648"/>
                  <a:pt x="182" y="648"/>
                  <a:pt x="215" y="615"/>
                </a:cubicBezTo>
                <a:cubicBezTo>
                  <a:pt x="223" y="607"/>
                  <a:pt x="229" y="598"/>
                  <a:pt x="233" y="589"/>
                </a:cubicBezTo>
                <a:cubicBezTo>
                  <a:pt x="355" y="710"/>
                  <a:pt x="355" y="710"/>
                  <a:pt x="355" y="710"/>
                </a:cubicBezTo>
                <a:cubicBezTo>
                  <a:pt x="476" y="589"/>
                  <a:pt x="476" y="589"/>
                  <a:pt x="476" y="589"/>
                </a:cubicBezTo>
                <a:cubicBezTo>
                  <a:pt x="463" y="585"/>
                  <a:pt x="451" y="578"/>
                  <a:pt x="440" y="567"/>
                </a:cubicBezTo>
                <a:cubicBezTo>
                  <a:pt x="407" y="534"/>
                  <a:pt x="407" y="480"/>
                  <a:pt x="440" y="447"/>
                </a:cubicBezTo>
                <a:cubicBezTo>
                  <a:pt x="474" y="414"/>
                  <a:pt x="527" y="414"/>
                  <a:pt x="561" y="447"/>
                </a:cubicBezTo>
                <a:cubicBezTo>
                  <a:pt x="571" y="457"/>
                  <a:pt x="578" y="470"/>
                  <a:pt x="582" y="483"/>
                </a:cubicBezTo>
                <a:cubicBezTo>
                  <a:pt x="710" y="355"/>
                  <a:pt x="710" y="355"/>
                  <a:pt x="710" y="355"/>
                </a:cubicBezTo>
                <a:cubicBezTo>
                  <a:pt x="588" y="234"/>
                  <a:pt x="588" y="234"/>
                  <a:pt x="588" y="234"/>
                </a:cubicBezTo>
                <a:cubicBezTo>
                  <a:pt x="598" y="229"/>
                  <a:pt x="607" y="224"/>
                  <a:pt x="615" y="216"/>
                </a:cubicBezTo>
                <a:cubicBezTo>
                  <a:pt x="648" y="182"/>
                  <a:pt x="648" y="129"/>
                  <a:pt x="615" y="95"/>
                </a:cubicBezTo>
                <a:cubicBezTo>
                  <a:pt x="581" y="62"/>
                  <a:pt x="527" y="62"/>
                  <a:pt x="494" y="95"/>
                </a:cubicBezTo>
                <a:close/>
              </a:path>
            </a:pathLst>
          </a:custGeom>
          <a:solidFill>
            <a:srgbClr val="E7E7E7"/>
          </a:solidFill>
          <a:ln w="52388" cap="flat">
            <a:solidFill>
              <a:srgbClr val="FAFAF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4" name="Freeform 301"/>
          <p:cNvSpPr>
            <a:spLocks/>
          </p:cNvSpPr>
          <p:nvPr/>
        </p:nvSpPr>
        <p:spPr bwMode="auto">
          <a:xfrm>
            <a:off x="5106988" y="3843339"/>
            <a:ext cx="1838325" cy="1838325"/>
          </a:xfrm>
          <a:custGeom>
            <a:avLst/>
            <a:gdLst>
              <a:gd name="T0" fmla="*/ 615 w 710"/>
              <a:gd name="T1" fmla="*/ 494 h 710"/>
              <a:gd name="T2" fmla="*/ 589 w 710"/>
              <a:gd name="T3" fmla="*/ 477 h 710"/>
              <a:gd name="T4" fmla="*/ 710 w 710"/>
              <a:gd name="T5" fmla="*/ 355 h 710"/>
              <a:gd name="T6" fmla="*/ 578 w 710"/>
              <a:gd name="T7" fmla="*/ 223 h 710"/>
              <a:gd name="T8" fmla="*/ 555 w 710"/>
              <a:gd name="T9" fmla="*/ 269 h 710"/>
              <a:gd name="T10" fmla="*/ 434 w 710"/>
              <a:gd name="T11" fmla="*/ 269 h 710"/>
              <a:gd name="T12" fmla="*/ 434 w 710"/>
              <a:gd name="T13" fmla="*/ 149 h 710"/>
              <a:gd name="T14" fmla="*/ 480 w 710"/>
              <a:gd name="T15" fmla="*/ 125 h 710"/>
              <a:gd name="T16" fmla="*/ 355 w 710"/>
              <a:gd name="T17" fmla="*/ 0 h 710"/>
              <a:gd name="T18" fmla="*/ 234 w 710"/>
              <a:gd name="T19" fmla="*/ 122 h 710"/>
              <a:gd name="T20" fmla="*/ 216 w 710"/>
              <a:gd name="T21" fmla="*/ 95 h 710"/>
              <a:gd name="T22" fmla="*/ 95 w 710"/>
              <a:gd name="T23" fmla="*/ 95 h 710"/>
              <a:gd name="T24" fmla="*/ 95 w 710"/>
              <a:gd name="T25" fmla="*/ 216 h 710"/>
              <a:gd name="T26" fmla="*/ 122 w 710"/>
              <a:gd name="T27" fmla="*/ 233 h 710"/>
              <a:gd name="T28" fmla="*/ 0 w 710"/>
              <a:gd name="T29" fmla="*/ 355 h 710"/>
              <a:gd name="T30" fmla="*/ 121 w 710"/>
              <a:gd name="T31" fmla="*/ 476 h 710"/>
              <a:gd name="T32" fmla="*/ 143 w 710"/>
              <a:gd name="T33" fmla="*/ 441 h 710"/>
              <a:gd name="T34" fmla="*/ 263 w 710"/>
              <a:gd name="T35" fmla="*/ 441 h 710"/>
              <a:gd name="T36" fmla="*/ 263 w 710"/>
              <a:gd name="T37" fmla="*/ 561 h 710"/>
              <a:gd name="T38" fmla="*/ 228 w 710"/>
              <a:gd name="T39" fmla="*/ 582 h 710"/>
              <a:gd name="T40" fmla="*/ 355 w 710"/>
              <a:gd name="T41" fmla="*/ 710 h 710"/>
              <a:gd name="T42" fmla="*/ 477 w 710"/>
              <a:gd name="T43" fmla="*/ 588 h 710"/>
              <a:gd name="T44" fmla="*/ 495 w 710"/>
              <a:gd name="T45" fmla="*/ 615 h 710"/>
              <a:gd name="T46" fmla="*/ 615 w 710"/>
              <a:gd name="T47" fmla="*/ 615 h 710"/>
              <a:gd name="T48" fmla="*/ 615 w 710"/>
              <a:gd name="T49" fmla="*/ 494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710">
                <a:moveTo>
                  <a:pt x="615" y="494"/>
                </a:moveTo>
                <a:cubicBezTo>
                  <a:pt x="607" y="487"/>
                  <a:pt x="598" y="481"/>
                  <a:pt x="589" y="477"/>
                </a:cubicBezTo>
                <a:cubicBezTo>
                  <a:pt x="710" y="355"/>
                  <a:pt x="710" y="355"/>
                  <a:pt x="710" y="355"/>
                </a:cubicBezTo>
                <a:cubicBezTo>
                  <a:pt x="578" y="223"/>
                  <a:pt x="578" y="223"/>
                  <a:pt x="578" y="223"/>
                </a:cubicBezTo>
                <a:cubicBezTo>
                  <a:pt x="576" y="240"/>
                  <a:pt x="568" y="256"/>
                  <a:pt x="555" y="269"/>
                </a:cubicBezTo>
                <a:cubicBezTo>
                  <a:pt x="522" y="303"/>
                  <a:pt x="468" y="303"/>
                  <a:pt x="434" y="269"/>
                </a:cubicBezTo>
                <a:cubicBezTo>
                  <a:pt x="401" y="236"/>
                  <a:pt x="401" y="182"/>
                  <a:pt x="434" y="149"/>
                </a:cubicBezTo>
                <a:cubicBezTo>
                  <a:pt x="447" y="136"/>
                  <a:pt x="464" y="128"/>
                  <a:pt x="480" y="125"/>
                </a:cubicBezTo>
                <a:cubicBezTo>
                  <a:pt x="355" y="0"/>
                  <a:pt x="355" y="0"/>
                  <a:pt x="355" y="0"/>
                </a:cubicBezTo>
                <a:cubicBezTo>
                  <a:pt x="234" y="122"/>
                  <a:pt x="234" y="122"/>
                  <a:pt x="234" y="122"/>
                </a:cubicBezTo>
                <a:cubicBezTo>
                  <a:pt x="229" y="112"/>
                  <a:pt x="224" y="103"/>
                  <a:pt x="216" y="95"/>
                </a:cubicBezTo>
                <a:cubicBezTo>
                  <a:pt x="182" y="62"/>
                  <a:pt x="129" y="62"/>
                  <a:pt x="95" y="95"/>
                </a:cubicBezTo>
                <a:cubicBezTo>
                  <a:pt x="62" y="128"/>
                  <a:pt x="62" y="182"/>
                  <a:pt x="95" y="216"/>
                </a:cubicBezTo>
                <a:cubicBezTo>
                  <a:pt x="103" y="223"/>
                  <a:pt x="112" y="229"/>
                  <a:pt x="122" y="233"/>
                </a:cubicBezTo>
                <a:cubicBezTo>
                  <a:pt x="0" y="355"/>
                  <a:pt x="0" y="355"/>
                  <a:pt x="0" y="355"/>
                </a:cubicBezTo>
                <a:cubicBezTo>
                  <a:pt x="121" y="476"/>
                  <a:pt x="121" y="476"/>
                  <a:pt x="121" y="476"/>
                </a:cubicBezTo>
                <a:cubicBezTo>
                  <a:pt x="125" y="463"/>
                  <a:pt x="132" y="451"/>
                  <a:pt x="143" y="441"/>
                </a:cubicBezTo>
                <a:cubicBezTo>
                  <a:pt x="176" y="407"/>
                  <a:pt x="230" y="407"/>
                  <a:pt x="263" y="441"/>
                </a:cubicBezTo>
                <a:cubicBezTo>
                  <a:pt x="296" y="474"/>
                  <a:pt x="296" y="528"/>
                  <a:pt x="263" y="561"/>
                </a:cubicBezTo>
                <a:cubicBezTo>
                  <a:pt x="253" y="571"/>
                  <a:pt x="241" y="578"/>
                  <a:pt x="228" y="582"/>
                </a:cubicBezTo>
                <a:cubicBezTo>
                  <a:pt x="355" y="710"/>
                  <a:pt x="355" y="710"/>
                  <a:pt x="355" y="710"/>
                </a:cubicBezTo>
                <a:cubicBezTo>
                  <a:pt x="477" y="588"/>
                  <a:pt x="477" y="588"/>
                  <a:pt x="477" y="588"/>
                </a:cubicBezTo>
                <a:cubicBezTo>
                  <a:pt x="481" y="598"/>
                  <a:pt x="487" y="607"/>
                  <a:pt x="495" y="615"/>
                </a:cubicBezTo>
                <a:cubicBezTo>
                  <a:pt x="528" y="648"/>
                  <a:pt x="582" y="648"/>
                  <a:pt x="615" y="615"/>
                </a:cubicBezTo>
                <a:cubicBezTo>
                  <a:pt x="648" y="582"/>
                  <a:pt x="648" y="528"/>
                  <a:pt x="615" y="494"/>
                </a:cubicBezTo>
                <a:close/>
              </a:path>
            </a:pathLst>
          </a:custGeom>
          <a:solidFill>
            <a:srgbClr val="90C7FF"/>
          </a:solidFill>
          <a:ln w="52388" cap="flat">
            <a:solidFill>
              <a:srgbClr val="FAFAF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5" name="Freeform 302"/>
          <p:cNvSpPr>
            <a:spLocks/>
          </p:cNvSpPr>
          <p:nvPr/>
        </p:nvSpPr>
        <p:spPr bwMode="auto">
          <a:xfrm>
            <a:off x="5992814" y="2955926"/>
            <a:ext cx="1838325" cy="1835151"/>
          </a:xfrm>
          <a:custGeom>
            <a:avLst/>
            <a:gdLst>
              <a:gd name="T0" fmla="*/ 216 w 710"/>
              <a:gd name="T1" fmla="*/ 614 h 709"/>
              <a:gd name="T2" fmla="*/ 234 w 710"/>
              <a:gd name="T3" fmla="*/ 588 h 709"/>
              <a:gd name="T4" fmla="*/ 355 w 710"/>
              <a:gd name="T5" fmla="*/ 709 h 709"/>
              <a:gd name="T6" fmla="*/ 487 w 710"/>
              <a:gd name="T7" fmla="*/ 578 h 709"/>
              <a:gd name="T8" fmla="*/ 441 w 710"/>
              <a:gd name="T9" fmla="*/ 554 h 709"/>
              <a:gd name="T10" fmla="*/ 441 w 710"/>
              <a:gd name="T11" fmla="*/ 434 h 709"/>
              <a:gd name="T12" fmla="*/ 561 w 710"/>
              <a:gd name="T13" fmla="*/ 434 h 709"/>
              <a:gd name="T14" fmla="*/ 585 w 710"/>
              <a:gd name="T15" fmla="*/ 480 h 709"/>
              <a:gd name="T16" fmla="*/ 710 w 710"/>
              <a:gd name="T17" fmla="*/ 355 h 709"/>
              <a:gd name="T18" fmla="*/ 589 w 710"/>
              <a:gd name="T19" fmla="*/ 233 h 709"/>
              <a:gd name="T20" fmla="*/ 615 w 710"/>
              <a:gd name="T21" fmla="*/ 215 h 709"/>
              <a:gd name="T22" fmla="*/ 615 w 710"/>
              <a:gd name="T23" fmla="*/ 95 h 709"/>
              <a:gd name="T24" fmla="*/ 495 w 710"/>
              <a:gd name="T25" fmla="*/ 95 h 709"/>
              <a:gd name="T26" fmla="*/ 477 w 710"/>
              <a:gd name="T27" fmla="*/ 121 h 709"/>
              <a:gd name="T28" fmla="*/ 355 w 710"/>
              <a:gd name="T29" fmla="*/ 0 h 709"/>
              <a:gd name="T30" fmla="*/ 234 w 710"/>
              <a:gd name="T31" fmla="*/ 121 h 709"/>
              <a:gd name="T32" fmla="*/ 270 w 710"/>
              <a:gd name="T33" fmla="*/ 142 h 709"/>
              <a:gd name="T34" fmla="*/ 270 w 710"/>
              <a:gd name="T35" fmla="*/ 263 h 709"/>
              <a:gd name="T36" fmla="*/ 149 w 710"/>
              <a:gd name="T37" fmla="*/ 263 h 709"/>
              <a:gd name="T38" fmla="*/ 128 w 710"/>
              <a:gd name="T39" fmla="*/ 227 h 709"/>
              <a:gd name="T40" fmla="*/ 0 w 710"/>
              <a:gd name="T41" fmla="*/ 355 h 709"/>
              <a:gd name="T42" fmla="*/ 122 w 710"/>
              <a:gd name="T43" fmla="*/ 476 h 709"/>
              <a:gd name="T44" fmla="*/ 96 w 710"/>
              <a:gd name="T45" fmla="*/ 494 h 709"/>
              <a:gd name="T46" fmla="*/ 96 w 710"/>
              <a:gd name="T47" fmla="*/ 614 h 709"/>
              <a:gd name="T48" fmla="*/ 216 w 710"/>
              <a:gd name="T49" fmla="*/ 614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709">
                <a:moveTo>
                  <a:pt x="216" y="614"/>
                </a:moveTo>
                <a:cubicBezTo>
                  <a:pt x="224" y="607"/>
                  <a:pt x="230" y="598"/>
                  <a:pt x="234" y="588"/>
                </a:cubicBezTo>
                <a:cubicBezTo>
                  <a:pt x="355" y="709"/>
                  <a:pt x="355" y="709"/>
                  <a:pt x="355" y="709"/>
                </a:cubicBezTo>
                <a:cubicBezTo>
                  <a:pt x="487" y="578"/>
                  <a:pt x="487" y="578"/>
                  <a:pt x="487" y="578"/>
                </a:cubicBezTo>
                <a:cubicBezTo>
                  <a:pt x="470" y="575"/>
                  <a:pt x="454" y="567"/>
                  <a:pt x="441" y="554"/>
                </a:cubicBezTo>
                <a:cubicBezTo>
                  <a:pt x="408" y="521"/>
                  <a:pt x="408" y="467"/>
                  <a:pt x="441" y="434"/>
                </a:cubicBezTo>
                <a:cubicBezTo>
                  <a:pt x="474" y="400"/>
                  <a:pt x="528" y="400"/>
                  <a:pt x="561" y="434"/>
                </a:cubicBezTo>
                <a:cubicBezTo>
                  <a:pt x="574" y="447"/>
                  <a:pt x="582" y="463"/>
                  <a:pt x="585" y="480"/>
                </a:cubicBezTo>
                <a:cubicBezTo>
                  <a:pt x="710" y="355"/>
                  <a:pt x="710" y="355"/>
                  <a:pt x="710" y="355"/>
                </a:cubicBezTo>
                <a:cubicBezTo>
                  <a:pt x="589" y="233"/>
                  <a:pt x="589" y="233"/>
                  <a:pt x="589" y="233"/>
                </a:cubicBezTo>
                <a:cubicBezTo>
                  <a:pt x="598" y="229"/>
                  <a:pt x="607" y="223"/>
                  <a:pt x="615" y="215"/>
                </a:cubicBezTo>
                <a:cubicBezTo>
                  <a:pt x="648" y="182"/>
                  <a:pt x="648" y="128"/>
                  <a:pt x="615" y="95"/>
                </a:cubicBezTo>
                <a:cubicBezTo>
                  <a:pt x="582" y="61"/>
                  <a:pt x="528" y="61"/>
                  <a:pt x="495" y="95"/>
                </a:cubicBezTo>
                <a:cubicBezTo>
                  <a:pt x="487" y="103"/>
                  <a:pt x="481" y="112"/>
                  <a:pt x="477" y="121"/>
                </a:cubicBezTo>
                <a:cubicBezTo>
                  <a:pt x="355" y="0"/>
                  <a:pt x="355" y="0"/>
                  <a:pt x="355" y="0"/>
                </a:cubicBezTo>
                <a:cubicBezTo>
                  <a:pt x="234" y="121"/>
                  <a:pt x="234" y="121"/>
                  <a:pt x="234" y="121"/>
                </a:cubicBezTo>
                <a:cubicBezTo>
                  <a:pt x="247" y="125"/>
                  <a:pt x="259" y="132"/>
                  <a:pt x="270" y="142"/>
                </a:cubicBezTo>
                <a:cubicBezTo>
                  <a:pt x="303" y="175"/>
                  <a:pt x="303" y="229"/>
                  <a:pt x="270" y="263"/>
                </a:cubicBezTo>
                <a:cubicBezTo>
                  <a:pt x="237" y="296"/>
                  <a:pt x="183" y="296"/>
                  <a:pt x="149" y="263"/>
                </a:cubicBezTo>
                <a:cubicBezTo>
                  <a:pt x="139" y="252"/>
                  <a:pt x="132" y="240"/>
                  <a:pt x="128" y="227"/>
                </a:cubicBezTo>
                <a:cubicBezTo>
                  <a:pt x="0" y="355"/>
                  <a:pt x="0" y="355"/>
                  <a:pt x="0" y="355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12" y="480"/>
                  <a:pt x="103" y="486"/>
                  <a:pt x="96" y="494"/>
                </a:cubicBezTo>
                <a:cubicBezTo>
                  <a:pt x="62" y="527"/>
                  <a:pt x="62" y="581"/>
                  <a:pt x="96" y="614"/>
                </a:cubicBezTo>
                <a:cubicBezTo>
                  <a:pt x="129" y="648"/>
                  <a:pt x="183" y="648"/>
                  <a:pt x="216" y="614"/>
                </a:cubicBezTo>
                <a:close/>
              </a:path>
            </a:pathLst>
          </a:custGeom>
          <a:solidFill>
            <a:srgbClr val="E7E7E7"/>
          </a:solidFill>
          <a:ln w="52388" cap="flat">
            <a:solidFill>
              <a:srgbClr val="FAFAF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6" name="Freeform 303"/>
          <p:cNvSpPr>
            <a:spLocks/>
          </p:cNvSpPr>
          <p:nvPr/>
        </p:nvSpPr>
        <p:spPr bwMode="auto">
          <a:xfrm>
            <a:off x="5099051" y="2036764"/>
            <a:ext cx="1838325" cy="1838325"/>
          </a:xfrm>
          <a:custGeom>
            <a:avLst/>
            <a:gdLst>
              <a:gd name="T0" fmla="*/ 95 w 710"/>
              <a:gd name="T1" fmla="*/ 215 h 710"/>
              <a:gd name="T2" fmla="*/ 122 w 710"/>
              <a:gd name="T3" fmla="*/ 233 h 710"/>
              <a:gd name="T4" fmla="*/ 0 w 710"/>
              <a:gd name="T5" fmla="*/ 355 h 710"/>
              <a:gd name="T6" fmla="*/ 132 w 710"/>
              <a:gd name="T7" fmla="*/ 486 h 710"/>
              <a:gd name="T8" fmla="*/ 155 w 710"/>
              <a:gd name="T9" fmla="*/ 440 h 710"/>
              <a:gd name="T10" fmla="*/ 276 w 710"/>
              <a:gd name="T11" fmla="*/ 440 h 710"/>
              <a:gd name="T12" fmla="*/ 276 w 710"/>
              <a:gd name="T13" fmla="*/ 561 h 710"/>
              <a:gd name="T14" fmla="*/ 230 w 710"/>
              <a:gd name="T15" fmla="*/ 584 h 710"/>
              <a:gd name="T16" fmla="*/ 355 w 710"/>
              <a:gd name="T17" fmla="*/ 710 h 710"/>
              <a:gd name="T18" fmla="*/ 476 w 710"/>
              <a:gd name="T19" fmla="*/ 588 h 710"/>
              <a:gd name="T20" fmla="*/ 494 w 710"/>
              <a:gd name="T21" fmla="*/ 614 h 710"/>
              <a:gd name="T22" fmla="*/ 615 w 710"/>
              <a:gd name="T23" fmla="*/ 614 h 710"/>
              <a:gd name="T24" fmla="*/ 615 w 710"/>
              <a:gd name="T25" fmla="*/ 494 h 710"/>
              <a:gd name="T26" fmla="*/ 588 w 710"/>
              <a:gd name="T27" fmla="*/ 476 h 710"/>
              <a:gd name="T28" fmla="*/ 710 w 710"/>
              <a:gd name="T29" fmla="*/ 355 h 710"/>
              <a:gd name="T30" fmla="*/ 589 w 710"/>
              <a:gd name="T31" fmla="*/ 233 h 710"/>
              <a:gd name="T32" fmla="*/ 567 w 710"/>
              <a:gd name="T33" fmla="*/ 269 h 710"/>
              <a:gd name="T34" fmla="*/ 447 w 710"/>
              <a:gd name="T35" fmla="*/ 269 h 710"/>
              <a:gd name="T36" fmla="*/ 447 w 710"/>
              <a:gd name="T37" fmla="*/ 149 h 710"/>
              <a:gd name="T38" fmla="*/ 483 w 710"/>
              <a:gd name="T39" fmla="*/ 127 h 710"/>
              <a:gd name="T40" fmla="*/ 355 w 710"/>
              <a:gd name="T41" fmla="*/ 0 h 710"/>
              <a:gd name="T42" fmla="*/ 233 w 710"/>
              <a:gd name="T43" fmla="*/ 121 h 710"/>
              <a:gd name="T44" fmla="*/ 216 w 710"/>
              <a:gd name="T45" fmla="*/ 95 h 710"/>
              <a:gd name="T46" fmla="*/ 95 w 710"/>
              <a:gd name="T47" fmla="*/ 95 h 710"/>
              <a:gd name="T48" fmla="*/ 95 w 710"/>
              <a:gd name="T49" fmla="*/ 21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710">
                <a:moveTo>
                  <a:pt x="95" y="215"/>
                </a:moveTo>
                <a:cubicBezTo>
                  <a:pt x="103" y="223"/>
                  <a:pt x="112" y="229"/>
                  <a:pt x="122" y="233"/>
                </a:cubicBezTo>
                <a:cubicBezTo>
                  <a:pt x="0" y="355"/>
                  <a:pt x="0" y="355"/>
                  <a:pt x="0" y="355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134" y="469"/>
                  <a:pt x="142" y="453"/>
                  <a:pt x="155" y="440"/>
                </a:cubicBezTo>
                <a:cubicBezTo>
                  <a:pt x="189" y="407"/>
                  <a:pt x="242" y="407"/>
                  <a:pt x="276" y="440"/>
                </a:cubicBezTo>
                <a:cubicBezTo>
                  <a:pt x="309" y="473"/>
                  <a:pt x="309" y="527"/>
                  <a:pt x="276" y="561"/>
                </a:cubicBezTo>
                <a:cubicBezTo>
                  <a:pt x="263" y="574"/>
                  <a:pt x="247" y="581"/>
                  <a:pt x="230" y="584"/>
                </a:cubicBezTo>
                <a:cubicBezTo>
                  <a:pt x="355" y="710"/>
                  <a:pt x="355" y="710"/>
                  <a:pt x="355" y="710"/>
                </a:cubicBezTo>
                <a:cubicBezTo>
                  <a:pt x="476" y="588"/>
                  <a:pt x="476" y="588"/>
                  <a:pt x="476" y="588"/>
                </a:cubicBezTo>
                <a:cubicBezTo>
                  <a:pt x="481" y="598"/>
                  <a:pt x="487" y="607"/>
                  <a:pt x="494" y="614"/>
                </a:cubicBezTo>
                <a:cubicBezTo>
                  <a:pt x="528" y="648"/>
                  <a:pt x="582" y="648"/>
                  <a:pt x="615" y="614"/>
                </a:cubicBezTo>
                <a:cubicBezTo>
                  <a:pt x="648" y="581"/>
                  <a:pt x="648" y="527"/>
                  <a:pt x="615" y="494"/>
                </a:cubicBezTo>
                <a:cubicBezTo>
                  <a:pt x="607" y="486"/>
                  <a:pt x="598" y="480"/>
                  <a:pt x="588" y="476"/>
                </a:cubicBezTo>
                <a:cubicBezTo>
                  <a:pt x="710" y="355"/>
                  <a:pt x="710" y="355"/>
                  <a:pt x="710" y="355"/>
                </a:cubicBezTo>
                <a:cubicBezTo>
                  <a:pt x="589" y="233"/>
                  <a:pt x="589" y="233"/>
                  <a:pt x="589" y="233"/>
                </a:cubicBezTo>
                <a:cubicBezTo>
                  <a:pt x="585" y="246"/>
                  <a:pt x="578" y="259"/>
                  <a:pt x="567" y="269"/>
                </a:cubicBezTo>
                <a:cubicBezTo>
                  <a:pt x="534" y="302"/>
                  <a:pt x="480" y="302"/>
                  <a:pt x="447" y="269"/>
                </a:cubicBezTo>
                <a:cubicBezTo>
                  <a:pt x="414" y="236"/>
                  <a:pt x="414" y="182"/>
                  <a:pt x="447" y="149"/>
                </a:cubicBezTo>
                <a:cubicBezTo>
                  <a:pt x="457" y="138"/>
                  <a:pt x="470" y="131"/>
                  <a:pt x="483" y="127"/>
                </a:cubicBezTo>
                <a:cubicBezTo>
                  <a:pt x="355" y="0"/>
                  <a:pt x="355" y="0"/>
                  <a:pt x="355" y="0"/>
                </a:cubicBezTo>
                <a:cubicBezTo>
                  <a:pt x="233" y="121"/>
                  <a:pt x="233" y="121"/>
                  <a:pt x="233" y="121"/>
                </a:cubicBezTo>
                <a:cubicBezTo>
                  <a:pt x="229" y="112"/>
                  <a:pt x="223" y="103"/>
                  <a:pt x="216" y="95"/>
                </a:cubicBezTo>
                <a:cubicBezTo>
                  <a:pt x="182" y="62"/>
                  <a:pt x="128" y="62"/>
                  <a:pt x="95" y="95"/>
                </a:cubicBezTo>
                <a:cubicBezTo>
                  <a:pt x="62" y="128"/>
                  <a:pt x="62" y="182"/>
                  <a:pt x="95" y="215"/>
                </a:cubicBezTo>
                <a:close/>
              </a:path>
            </a:pathLst>
          </a:custGeom>
          <a:solidFill>
            <a:srgbClr val="90C7FF"/>
          </a:solidFill>
          <a:ln w="52388" cap="flat">
            <a:solidFill>
              <a:srgbClr val="FAFAF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8618765" y="2499435"/>
            <a:ext cx="2425675" cy="97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DCT is a method of adding information in the transform domain of an image. It is more robust and less likely to be detected. The image is used here as a watermark.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9764" y="4943278"/>
            <a:ext cx="2425675" cy="97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DWT is also a method applied to transform domain. Different from DCT, DWT uses wavelet transform, while DCT uses discrete cosine transform.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8937" y="2499435"/>
            <a:ext cx="2425675" cy="79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 eaLnBrk="0" fontAlgn="base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LSB is a watermarking technique in the spatial domain. It is a way of adding a watermark by changing the least significant bit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8937" y="4909458"/>
            <a:ext cx="2425675" cy="79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 eaLnBrk="0" fontAlgn="base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 all watermarks have to be images, in fact they are just arrays of them! We would also like to try audio as a watermark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任意多边形 315"/>
          <p:cNvSpPr/>
          <p:nvPr/>
        </p:nvSpPr>
        <p:spPr>
          <a:xfrm>
            <a:off x="3463019" y="2374900"/>
            <a:ext cx="1689100" cy="685800"/>
          </a:xfrm>
          <a:custGeom>
            <a:avLst/>
            <a:gdLst>
              <a:gd name="connsiteX0" fmla="*/ 1689100 w 1689100"/>
              <a:gd name="connsiteY0" fmla="*/ 0 h 685800"/>
              <a:gd name="connsiteX1" fmla="*/ 0 w 1689100"/>
              <a:gd name="connsiteY1" fmla="*/ 0 h 685800"/>
              <a:gd name="connsiteX2" fmla="*/ 0 w 16891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100" h="685800">
                <a:moveTo>
                  <a:pt x="1689100" y="0"/>
                </a:moveTo>
                <a:lnTo>
                  <a:pt x="0" y="0"/>
                </a:lnTo>
                <a:lnTo>
                  <a:pt x="0" y="6858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2" name="任意多边形 316"/>
          <p:cNvSpPr/>
          <p:nvPr/>
        </p:nvSpPr>
        <p:spPr>
          <a:xfrm>
            <a:off x="3438526" y="4711700"/>
            <a:ext cx="1257300" cy="762000"/>
          </a:xfrm>
          <a:custGeom>
            <a:avLst/>
            <a:gdLst>
              <a:gd name="connsiteX0" fmla="*/ 1257300 w 1257300"/>
              <a:gd name="connsiteY0" fmla="*/ 0 h 762000"/>
              <a:gd name="connsiteX1" fmla="*/ 1257300 w 1257300"/>
              <a:gd name="connsiteY1" fmla="*/ 762000 h 762000"/>
              <a:gd name="connsiteX2" fmla="*/ 0 w 1257300"/>
              <a:gd name="connsiteY2" fmla="*/ 762000 h 762000"/>
              <a:gd name="connsiteX3" fmla="*/ 0 w 1257300"/>
              <a:gd name="connsiteY3" fmla="*/ 762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762000">
                <a:moveTo>
                  <a:pt x="1257300" y="0"/>
                </a:moveTo>
                <a:lnTo>
                  <a:pt x="1257300" y="762000"/>
                </a:lnTo>
                <a:lnTo>
                  <a:pt x="0" y="762000"/>
                </a:lnTo>
                <a:lnTo>
                  <a:pt x="0" y="7620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3" name="任意多边形 317"/>
          <p:cNvSpPr/>
          <p:nvPr/>
        </p:nvSpPr>
        <p:spPr>
          <a:xfrm>
            <a:off x="7486651" y="2343151"/>
            <a:ext cx="981075" cy="723900"/>
          </a:xfrm>
          <a:custGeom>
            <a:avLst/>
            <a:gdLst>
              <a:gd name="connsiteX0" fmla="*/ 0 w 981075"/>
              <a:gd name="connsiteY0" fmla="*/ 723900 h 723900"/>
              <a:gd name="connsiteX1" fmla="*/ 981075 w 981075"/>
              <a:gd name="connsiteY1" fmla="*/ 723900 h 723900"/>
              <a:gd name="connsiteX2" fmla="*/ 981075 w 981075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723900">
                <a:moveTo>
                  <a:pt x="0" y="723900"/>
                </a:moveTo>
                <a:lnTo>
                  <a:pt x="981075" y="723900"/>
                </a:lnTo>
                <a:lnTo>
                  <a:pt x="981075" y="0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4" name="任意多边形 319"/>
          <p:cNvSpPr/>
          <p:nvPr/>
        </p:nvSpPr>
        <p:spPr>
          <a:xfrm>
            <a:off x="6836230" y="4775202"/>
            <a:ext cx="1654628" cy="653143"/>
          </a:xfrm>
          <a:custGeom>
            <a:avLst/>
            <a:gdLst>
              <a:gd name="connsiteX0" fmla="*/ 0 w 1654628"/>
              <a:gd name="connsiteY0" fmla="*/ 522514 h 653143"/>
              <a:gd name="connsiteX1" fmla="*/ 885371 w 1654628"/>
              <a:gd name="connsiteY1" fmla="*/ 522514 h 653143"/>
              <a:gd name="connsiteX2" fmla="*/ 885371 w 1654628"/>
              <a:gd name="connsiteY2" fmla="*/ 0 h 653143"/>
              <a:gd name="connsiteX3" fmla="*/ 1654628 w 1654628"/>
              <a:gd name="connsiteY3" fmla="*/ 0 h 653143"/>
              <a:gd name="connsiteX4" fmla="*/ 1654628 w 1654628"/>
              <a:gd name="connsiteY4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628" h="653143">
                <a:moveTo>
                  <a:pt x="0" y="522514"/>
                </a:moveTo>
                <a:lnTo>
                  <a:pt x="885371" y="522514"/>
                </a:lnTo>
                <a:lnTo>
                  <a:pt x="885371" y="0"/>
                </a:lnTo>
                <a:lnTo>
                  <a:pt x="1654628" y="0"/>
                </a:lnTo>
                <a:lnTo>
                  <a:pt x="1654628" y="653143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2481875" y="2023526"/>
            <a:ext cx="862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LSB</a:t>
            </a:r>
            <a:endParaRPr lang="zh-CN" altLang="en-US" sz="2800" dirty="0"/>
          </a:p>
        </p:txBody>
      </p:sp>
      <p:sp>
        <p:nvSpPr>
          <p:cNvPr id="16" name="任意多边形 321"/>
          <p:cNvSpPr/>
          <p:nvPr/>
        </p:nvSpPr>
        <p:spPr>
          <a:xfrm>
            <a:off x="1016001" y="2476500"/>
            <a:ext cx="2197100" cy="0"/>
          </a:xfrm>
          <a:custGeom>
            <a:avLst/>
            <a:gdLst>
              <a:gd name="connsiteX0" fmla="*/ 0 w 2197100"/>
              <a:gd name="connsiteY0" fmla="*/ 0 h 0"/>
              <a:gd name="connsiteX1" fmla="*/ 2197100 w 2197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74498" y="4496156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DCT_Audio</a:t>
            </a:r>
            <a:endParaRPr lang="zh-CN" altLang="en-US" sz="2400" dirty="0"/>
          </a:p>
        </p:txBody>
      </p:sp>
      <p:sp>
        <p:nvSpPr>
          <p:cNvPr id="18" name="任意多边形 323"/>
          <p:cNvSpPr/>
          <p:nvPr/>
        </p:nvSpPr>
        <p:spPr>
          <a:xfrm>
            <a:off x="1016001" y="4902200"/>
            <a:ext cx="2197100" cy="0"/>
          </a:xfrm>
          <a:custGeom>
            <a:avLst/>
            <a:gdLst>
              <a:gd name="connsiteX0" fmla="*/ 0 w 2197100"/>
              <a:gd name="connsiteY0" fmla="*/ 0 h 0"/>
              <a:gd name="connsiteX1" fmla="*/ 2197100 w 2197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91815" y="2054303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DCT_Image</a:t>
            </a:r>
            <a:endParaRPr lang="zh-CN" altLang="en-US" sz="2400" dirty="0"/>
          </a:p>
        </p:txBody>
      </p:sp>
      <p:sp>
        <p:nvSpPr>
          <p:cNvPr id="20" name="任意多边形 325"/>
          <p:cNvSpPr/>
          <p:nvPr/>
        </p:nvSpPr>
        <p:spPr>
          <a:xfrm>
            <a:off x="8724901" y="2463800"/>
            <a:ext cx="2197100" cy="0"/>
          </a:xfrm>
          <a:custGeom>
            <a:avLst/>
            <a:gdLst>
              <a:gd name="connsiteX0" fmla="*/ 0 w 2197100"/>
              <a:gd name="connsiteY0" fmla="*/ 0 h 0"/>
              <a:gd name="connsiteX1" fmla="*/ 2197100 w 2197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71834" y="4513592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DWT</a:t>
            </a:r>
            <a:endParaRPr lang="zh-CN" altLang="en-US" sz="2800" dirty="0"/>
          </a:p>
        </p:txBody>
      </p:sp>
      <p:sp>
        <p:nvSpPr>
          <p:cNvPr id="22" name="任意多边形 327"/>
          <p:cNvSpPr/>
          <p:nvPr/>
        </p:nvSpPr>
        <p:spPr>
          <a:xfrm>
            <a:off x="8724901" y="4940300"/>
            <a:ext cx="2197100" cy="0"/>
          </a:xfrm>
          <a:custGeom>
            <a:avLst/>
            <a:gdLst>
              <a:gd name="connsiteX0" fmla="*/ 0 w 2197100"/>
              <a:gd name="connsiteY0" fmla="*/ 0 h 0"/>
              <a:gd name="connsiteX1" fmla="*/ 2197100 w 2197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7100">
                <a:moveTo>
                  <a:pt x="0" y="0"/>
                </a:moveTo>
                <a:lnTo>
                  <a:pt x="219710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75C21E-D598-30F8-7C61-18DB219CE644}"/>
              </a:ext>
            </a:extLst>
          </p:cNvPr>
          <p:cNvSpPr txBox="1"/>
          <p:nvPr/>
        </p:nvSpPr>
        <p:spPr>
          <a:xfrm>
            <a:off x="1126287" y="790657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/>
                <a:ea typeface="微软雅黑"/>
                <a:cs typeface="微软雅黑"/>
              </a:rPr>
              <a:t>Method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2472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03BF2521-5BFB-FB49-4D3D-EE2E49AB6134}"/>
              </a:ext>
            </a:extLst>
          </p:cNvPr>
          <p:cNvSpPr txBox="1"/>
          <p:nvPr/>
        </p:nvSpPr>
        <p:spPr>
          <a:xfrm>
            <a:off x="526593" y="408664"/>
            <a:ext cx="4619496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/>
                <a:ea typeface="微软雅黑"/>
                <a:cs typeface="微软雅黑"/>
              </a:rPr>
              <a:t>Embedding- Extraction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A66AF7-984F-74AD-EFE1-9169E9B4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668" y="887054"/>
            <a:ext cx="2705463" cy="55058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850EA2-6D60-E1A7-081B-49741E9E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53" y="941952"/>
            <a:ext cx="2786113" cy="5255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A5BAF3-C883-2916-42F6-D09DC1C2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899" y="887054"/>
            <a:ext cx="3617496" cy="5872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75BEFC-FA41-3BC7-B821-06879DAC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53" y="941952"/>
            <a:ext cx="5011346" cy="52552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41F13A-A2E1-9538-5B4D-170578C1E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465" y="963895"/>
            <a:ext cx="4624930" cy="53521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2837D-2D28-3B56-CBDF-237DE750C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53" y="1056553"/>
            <a:ext cx="4822354" cy="51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952722" y="541361"/>
            <a:ext cx="55368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DWT-LSB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：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 better choice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6571" y="2246812"/>
            <a:ext cx="760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Array: [102,89,46,…]</a:t>
            </a:r>
          </a:p>
          <a:p>
            <a:r>
              <a:rPr lang="en-US" altLang="zh-CN" dirty="0"/>
              <a:t>Applying DWT to it, the cD2 array: [46, -12, -15, 653, 25, 85, 174, 30, …]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36571" y="3840480"/>
            <a:ext cx="671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Watermark Image Array:[59, 58, 58, 52,…] every element in [0,255]</a:t>
            </a:r>
          </a:p>
          <a:p>
            <a:r>
              <a:rPr lang="en-US" altLang="zh-CN" dirty="0"/>
              <a:t>Changing it to bits: [1,1,0,1,1,1,0,0,…]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70560" y="1497874"/>
            <a:ext cx="202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Insert Array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1256" y="2246812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Array- cD2</a:t>
            </a:r>
          </a:p>
          <a:p>
            <a:r>
              <a:rPr lang="en-US" altLang="zh-CN" dirty="0"/>
              <a:t>46, -12,-15, 653, 25, 85, 174, 30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6092" y="2984348"/>
            <a:ext cx="352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Watermark Image Array</a:t>
            </a:r>
          </a:p>
          <a:p>
            <a:r>
              <a:rPr lang="en-US" altLang="zh-CN" dirty="0"/>
              <a:t>59,         58,         58,        52, 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61256" y="3610093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Bit array(image) </a:t>
            </a:r>
          </a:p>
          <a:p>
            <a:r>
              <a:rPr lang="en-US" altLang="zh-CN" dirty="0"/>
              <a:t>  1,          1,            0,          1, …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88527" y="1497874"/>
            <a:ext cx="3949336" cy="4005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41371" y="1642586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DWT insertion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1700" y="2529130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Array- cD2</a:t>
            </a:r>
          </a:p>
          <a:p>
            <a:r>
              <a:rPr lang="en-US" altLang="zh-CN" dirty="0"/>
              <a:t>46, -12,-15, 653, 25, 85, 174, 30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319451" y="3682540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Array- cD2 after insertion</a:t>
            </a:r>
          </a:p>
          <a:p>
            <a:r>
              <a:rPr lang="en-US" altLang="zh-CN" dirty="0"/>
              <a:t>59, -12,58, 653, 58, 85, 52, 30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946572" y="1497874"/>
            <a:ext cx="3949336" cy="4005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21906" y="1682540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DWT-LSB insertion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194766" y="2574257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Array- cD2</a:t>
            </a:r>
          </a:p>
          <a:p>
            <a:r>
              <a:rPr lang="en-US" altLang="zh-CN" dirty="0"/>
              <a:t>46, -12,-15, 653, 25, 85, 174, 30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186057" y="3682540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Audio Array- cD2 after insertion</a:t>
            </a:r>
          </a:p>
          <a:p>
            <a:r>
              <a:rPr lang="en-US" altLang="zh-CN" dirty="0"/>
              <a:t>bn, -12,bn, 653, </a:t>
            </a:r>
            <a:r>
              <a:rPr lang="en-US" altLang="zh-CN" dirty="0" err="1"/>
              <a:t>sn</a:t>
            </a:r>
            <a:r>
              <a:rPr lang="en-US" altLang="zh-CN" dirty="0"/>
              <a:t>, 85, bn, 30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112037" y="4471937"/>
            <a:ext cx="364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bn: a big number, </a:t>
            </a:r>
          </a:p>
          <a:p>
            <a:r>
              <a:rPr lang="en-US" altLang="zh-CN" dirty="0"/>
              <a:t>for example let bn = 100</a:t>
            </a:r>
          </a:p>
          <a:p>
            <a:r>
              <a:rPr lang="en-US" altLang="zh-CN" dirty="0" err="1"/>
              <a:t>sn</a:t>
            </a:r>
            <a:r>
              <a:rPr lang="en-US" altLang="zh-CN" dirty="0"/>
              <a:t>: a small number , e.g. </a:t>
            </a:r>
            <a:r>
              <a:rPr lang="en-US" altLang="zh-CN" dirty="0" err="1"/>
              <a:t>sn</a:t>
            </a:r>
            <a:r>
              <a:rPr lang="en-US" altLang="zh-CN" dirty="0"/>
              <a:t> = 10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0" y="1497874"/>
            <a:ext cx="3554462" cy="37942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8" grpId="0"/>
      <p:bldP spid="9" grpId="0"/>
      <p:bldP spid="7" grpId="0" animBg="1"/>
      <p:bldP spid="10" grpId="0"/>
      <p:bldP spid="13" grpId="0"/>
      <p:bldP spid="15" grpId="0"/>
      <p:bldP spid="16" grpId="0" animBg="1"/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1426F165-D7CB-4DA7-9849-DAC5E5EB7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56" y="2117102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FOUR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786271" y="3603878"/>
            <a:ext cx="4797724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kumimoji="1"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Achievement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66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A5AD489-E48A-D561-36C4-6B1F1D7D8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639" y="1682496"/>
            <a:ext cx="5386514" cy="4587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FD3EBE-C440-29CA-2E4E-3264A0840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88" y="1618209"/>
            <a:ext cx="5386514" cy="4587268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3BF2521-5BFB-FB49-4D3D-EE2E49AB6134}"/>
              </a:ext>
            </a:extLst>
          </p:cNvPr>
          <p:cNvSpPr txBox="1"/>
          <p:nvPr/>
        </p:nvSpPr>
        <p:spPr>
          <a:xfrm>
            <a:off x="1068131" y="651737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Like this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06D3E2-3C8D-2D21-B943-9603ADBEC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247" y="2220209"/>
            <a:ext cx="3019582" cy="30195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DB4A6-EFBC-5CB0-87B7-D32941B4A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736" y="2260599"/>
            <a:ext cx="3019582" cy="30195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E8820D-040A-A3A4-6AA0-298071E7E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494" y="1618209"/>
            <a:ext cx="5231861" cy="4443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444CFF-40F5-5E23-9A5A-D76278421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3983" y="1618209"/>
            <a:ext cx="5231861" cy="44432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1B723A-AB1B-8841-5CF1-59E91DC09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9171" y="1625843"/>
            <a:ext cx="6096000" cy="4572000"/>
          </a:xfrm>
          <a:prstGeom prst="rect">
            <a:avLst/>
          </a:prstGeom>
        </p:spPr>
      </p:pic>
      <p:pic>
        <p:nvPicPr>
          <p:cNvPr id="4" name="buddy_19s">
            <a:hlinkClick r:id="" action="ppaction://media"/>
            <a:extLst>
              <a:ext uri="{FF2B5EF4-FFF2-40B4-BE49-F238E27FC236}">
                <a16:creationId xmlns:a16="http://schemas.microsoft.com/office/drawing/2014/main" id="{D1C96A30-3D55-0C2E-DD3D-F3F636A1C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99874" y="1108507"/>
            <a:ext cx="487363" cy="487363"/>
          </a:xfrm>
          <a:prstGeom prst="rect">
            <a:avLst/>
          </a:prstGeo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477A2925-703E-6A2C-DF53-E170481D51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66231" y="10589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9E598F-111D-49E6-9C8C-8480F2ED2E03}"/>
              </a:ext>
            </a:extLst>
          </p:cNvPr>
          <p:cNvSpPr txBox="1"/>
          <p:nvPr/>
        </p:nvSpPr>
        <p:spPr>
          <a:xfrm>
            <a:off x="4035215" y="1161410"/>
            <a:ext cx="396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CONTENTS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70A8FD3-F6F4-4D2A-93F5-64E6531844E6}"/>
              </a:ext>
            </a:extLst>
          </p:cNvPr>
          <p:cNvCxnSpPr/>
          <p:nvPr/>
        </p:nvCxnSpPr>
        <p:spPr>
          <a:xfrm flipV="1">
            <a:off x="4450901" y="1935652"/>
            <a:ext cx="2850857" cy="208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45B21D6-A05F-4F42-A166-8CE8F7B7231A}"/>
              </a:ext>
            </a:extLst>
          </p:cNvPr>
          <p:cNvSpPr txBox="1"/>
          <p:nvPr/>
        </p:nvSpPr>
        <p:spPr>
          <a:xfrm>
            <a:off x="2495169" y="2662936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 Members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1BBB6-28D9-47AC-A9B6-CFF5BC7807C2}"/>
              </a:ext>
            </a:extLst>
          </p:cNvPr>
          <p:cNvSpPr txBox="1"/>
          <p:nvPr/>
        </p:nvSpPr>
        <p:spPr>
          <a:xfrm>
            <a:off x="2517862" y="3775522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Implementation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7AC985F-453A-4D23-9662-BD3A46F8EE88}"/>
              </a:ext>
            </a:extLst>
          </p:cNvPr>
          <p:cNvSpPr/>
          <p:nvPr/>
        </p:nvSpPr>
        <p:spPr>
          <a:xfrm>
            <a:off x="1657615" y="2526975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1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1F2C927-D29A-428F-8313-E6EB24D01947}"/>
              </a:ext>
            </a:extLst>
          </p:cNvPr>
          <p:cNvSpPr/>
          <p:nvPr/>
        </p:nvSpPr>
        <p:spPr>
          <a:xfrm>
            <a:off x="1649730" y="3639664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3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30718C-4A23-4BC6-B3E7-C89EE8033A23}"/>
              </a:ext>
            </a:extLst>
          </p:cNvPr>
          <p:cNvSpPr txBox="1"/>
          <p:nvPr/>
        </p:nvSpPr>
        <p:spPr>
          <a:xfrm>
            <a:off x="7956916" y="2662936"/>
            <a:ext cx="2492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Introduction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7182DB-A937-4815-ADD5-013BDE04F593}"/>
              </a:ext>
            </a:extLst>
          </p:cNvPr>
          <p:cNvSpPr txBox="1"/>
          <p:nvPr/>
        </p:nvSpPr>
        <p:spPr>
          <a:xfrm>
            <a:off x="7920607" y="3866598"/>
            <a:ext cx="27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Achievement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F962BB9-82C4-4705-83A2-D20C598457A0}"/>
              </a:ext>
            </a:extLst>
          </p:cNvPr>
          <p:cNvSpPr/>
          <p:nvPr/>
        </p:nvSpPr>
        <p:spPr>
          <a:xfrm>
            <a:off x="7007096" y="2527078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2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9C9C47D-A561-467D-8F76-D2BFC2735BE8}"/>
              </a:ext>
            </a:extLst>
          </p:cNvPr>
          <p:cNvSpPr/>
          <p:nvPr/>
        </p:nvSpPr>
        <p:spPr>
          <a:xfrm>
            <a:off x="6988767" y="3730740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4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E5FAFA-E4D6-89CF-6FF3-6AED6623A1F1}"/>
              </a:ext>
            </a:extLst>
          </p:cNvPr>
          <p:cNvSpPr txBox="1"/>
          <p:nvPr/>
        </p:nvSpPr>
        <p:spPr>
          <a:xfrm>
            <a:off x="2517862" y="4888108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Application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24D299F-4FCE-664A-8F2E-1401569577DF}"/>
              </a:ext>
            </a:extLst>
          </p:cNvPr>
          <p:cNvSpPr/>
          <p:nvPr/>
        </p:nvSpPr>
        <p:spPr>
          <a:xfrm>
            <a:off x="1649730" y="4752250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5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E502B1-6FD4-8072-FFE5-73B64873A830}"/>
              </a:ext>
            </a:extLst>
          </p:cNvPr>
          <p:cNvSpPr txBox="1"/>
          <p:nvPr/>
        </p:nvSpPr>
        <p:spPr>
          <a:xfrm>
            <a:off x="7920607" y="4979184"/>
            <a:ext cx="27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Summary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B2F6529-7ED9-77D0-BEB3-AF9AFADDD7B5}"/>
              </a:ext>
            </a:extLst>
          </p:cNvPr>
          <p:cNvSpPr/>
          <p:nvPr/>
        </p:nvSpPr>
        <p:spPr>
          <a:xfrm>
            <a:off x="6988767" y="4843326"/>
            <a:ext cx="794935" cy="794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6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06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  <p:bldP spid="10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/>
          <p:cNvSpPr>
            <a:spLocks/>
          </p:cNvSpPr>
          <p:nvPr/>
        </p:nvSpPr>
        <p:spPr bwMode="auto">
          <a:xfrm>
            <a:off x="6657976" y="1731963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2619377" y="1738314"/>
            <a:ext cx="1922463" cy="2217737"/>
          </a:xfrm>
          <a:custGeom>
            <a:avLst/>
            <a:gdLst>
              <a:gd name="T0" fmla="*/ 961232 w 21600"/>
              <a:gd name="T1" fmla="*/ 0 h 21600"/>
              <a:gd name="T2" fmla="*/ 1922374 w 21600"/>
              <a:gd name="T3" fmla="*/ 554434 h 21600"/>
              <a:gd name="T4" fmla="*/ 1922374 w 21600"/>
              <a:gd name="T5" fmla="*/ 1663303 h 21600"/>
              <a:gd name="T6" fmla="*/ 961142 w 21600"/>
              <a:gd name="T7" fmla="*/ 2217634 h 21600"/>
              <a:gd name="T8" fmla="*/ 0 w 21600"/>
              <a:gd name="T9" fmla="*/ 1663200 h 21600"/>
              <a:gd name="T10" fmla="*/ 0 w 21600"/>
              <a:gd name="T11" fmla="*/ 554434 h 21600"/>
              <a:gd name="T12" fmla="*/ 961232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5" name="AutoShape 9"/>
          <p:cNvSpPr>
            <a:spLocks/>
          </p:cNvSpPr>
          <p:nvPr/>
        </p:nvSpPr>
        <p:spPr bwMode="auto">
          <a:xfrm>
            <a:off x="3651251" y="3484563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7629525" y="3484563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7" name="AutoShape 9"/>
          <p:cNvSpPr>
            <a:spLocks/>
          </p:cNvSpPr>
          <p:nvPr/>
        </p:nvSpPr>
        <p:spPr bwMode="auto">
          <a:xfrm>
            <a:off x="1662113" y="3484563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E7E7E7"/>
          </a:solidFill>
          <a:ln w="25400" cap="flat" cmpd="sng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" name="AutoShape 9"/>
          <p:cNvSpPr>
            <a:spLocks/>
          </p:cNvSpPr>
          <p:nvPr/>
        </p:nvSpPr>
        <p:spPr bwMode="auto">
          <a:xfrm>
            <a:off x="5640389" y="3484563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E7E7E7"/>
          </a:solidFill>
          <a:ln w="25400" cap="flat" cmpd="sng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4632325" y="1739901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E7E7E7"/>
          </a:solidFill>
          <a:ln w="25400" cap="flat" cmpd="sng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8616951" y="1739901"/>
            <a:ext cx="1920875" cy="2216151"/>
          </a:xfrm>
          <a:custGeom>
            <a:avLst/>
            <a:gdLst>
              <a:gd name="T0" fmla="*/ 960438 w 21600"/>
              <a:gd name="T1" fmla="*/ 0 h 21600"/>
              <a:gd name="T2" fmla="*/ 1920786 w 21600"/>
              <a:gd name="T3" fmla="*/ 554038 h 21600"/>
              <a:gd name="T4" fmla="*/ 1920786 w 21600"/>
              <a:gd name="T5" fmla="*/ 1662113 h 21600"/>
              <a:gd name="T6" fmla="*/ 960349 w 21600"/>
              <a:gd name="T7" fmla="*/ 2216047 h 21600"/>
              <a:gd name="T8" fmla="*/ 0 w 21600"/>
              <a:gd name="T9" fmla="*/ 1662010 h 21600"/>
              <a:gd name="T10" fmla="*/ 0 w 21600"/>
              <a:gd name="T11" fmla="*/ 554038 h 21600"/>
              <a:gd name="T12" fmla="*/ 96043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E7E7E7"/>
          </a:solidFill>
          <a:ln w="25400" cap="flat" cmpd="sng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8561389" y="4686300"/>
            <a:ext cx="52387" cy="1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endParaRPr lang="zh-CN" altLang="en-US">
              <a:latin typeface="Arial" charset="0"/>
              <a:ea typeface="微软雅黑" charset="0"/>
              <a:sym typeface="Arial" charset="0"/>
            </a:endParaRPr>
          </a:p>
        </p:txBody>
      </p:sp>
      <p:sp>
        <p:nvSpPr>
          <p:cNvPr id="12" name="Freeform 75"/>
          <p:cNvSpPr>
            <a:spLocks/>
          </p:cNvSpPr>
          <p:nvPr/>
        </p:nvSpPr>
        <p:spPr bwMode="auto">
          <a:xfrm>
            <a:off x="8332790" y="4305300"/>
            <a:ext cx="460375" cy="161925"/>
          </a:xfrm>
          <a:custGeom>
            <a:avLst/>
            <a:gdLst>
              <a:gd name="T0" fmla="*/ 229191 w 231"/>
              <a:gd name="T1" fmla="*/ 55974 h 81"/>
              <a:gd name="T2" fmla="*/ 59789 w 231"/>
              <a:gd name="T3" fmla="*/ 55974 h 81"/>
              <a:gd name="T4" fmla="*/ 49824 w 231"/>
              <a:gd name="T5" fmla="*/ 59972 h 81"/>
              <a:gd name="T6" fmla="*/ 3986 w 231"/>
              <a:gd name="T7" fmla="*/ 99954 h 81"/>
              <a:gd name="T8" fmla="*/ 0 w 231"/>
              <a:gd name="T9" fmla="*/ 107950 h 81"/>
              <a:gd name="T10" fmla="*/ 0 w 231"/>
              <a:gd name="T11" fmla="*/ 109949 h 81"/>
              <a:gd name="T12" fmla="*/ 3986 w 231"/>
              <a:gd name="T13" fmla="*/ 119944 h 81"/>
              <a:gd name="T14" fmla="*/ 49824 w 231"/>
              <a:gd name="T15" fmla="*/ 157927 h 81"/>
              <a:gd name="T16" fmla="*/ 59789 w 231"/>
              <a:gd name="T17" fmla="*/ 161925 h 81"/>
              <a:gd name="T18" fmla="*/ 456389 w 231"/>
              <a:gd name="T19" fmla="*/ 161925 h 81"/>
              <a:gd name="T20" fmla="*/ 460375 w 231"/>
              <a:gd name="T21" fmla="*/ 155928 h 81"/>
              <a:gd name="T22" fmla="*/ 460375 w 231"/>
              <a:gd name="T23" fmla="*/ 61971 h 81"/>
              <a:gd name="T24" fmla="*/ 456389 w 231"/>
              <a:gd name="T25" fmla="*/ 55974 h 81"/>
              <a:gd name="T26" fmla="*/ 283001 w 231"/>
              <a:gd name="T27" fmla="*/ 55974 h 81"/>
              <a:gd name="T28" fmla="*/ 283001 w 231"/>
              <a:gd name="T29" fmla="*/ 25988 h 81"/>
              <a:gd name="T30" fmla="*/ 283001 w 231"/>
              <a:gd name="T31" fmla="*/ 0 h 81"/>
              <a:gd name="T32" fmla="*/ 229191 w 231"/>
              <a:gd name="T33" fmla="*/ 0 h 81"/>
              <a:gd name="T34" fmla="*/ 229191 w 231"/>
              <a:gd name="T35" fmla="*/ 25988 h 81"/>
              <a:gd name="T36" fmla="*/ 229191 w 231"/>
              <a:gd name="T37" fmla="*/ 55974 h 8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6"/>
          <p:cNvSpPr>
            <a:spLocks/>
          </p:cNvSpPr>
          <p:nvPr/>
        </p:nvSpPr>
        <p:spPr bwMode="auto">
          <a:xfrm>
            <a:off x="8385177" y="4498975"/>
            <a:ext cx="460375" cy="158751"/>
          </a:xfrm>
          <a:custGeom>
            <a:avLst/>
            <a:gdLst>
              <a:gd name="T0" fmla="*/ 177374 w 231"/>
              <a:gd name="T1" fmla="*/ 53578 h 80"/>
              <a:gd name="T2" fmla="*/ 5979 w 231"/>
              <a:gd name="T3" fmla="*/ 53578 h 80"/>
              <a:gd name="T4" fmla="*/ 0 w 231"/>
              <a:gd name="T5" fmla="*/ 59531 h 80"/>
              <a:gd name="T6" fmla="*/ 0 w 231"/>
              <a:gd name="T7" fmla="*/ 152797 h 80"/>
              <a:gd name="T8" fmla="*/ 5979 w 231"/>
              <a:gd name="T9" fmla="*/ 158750 h 80"/>
              <a:gd name="T10" fmla="*/ 402579 w 231"/>
              <a:gd name="T11" fmla="*/ 158750 h 80"/>
              <a:gd name="T12" fmla="*/ 410551 w 231"/>
              <a:gd name="T13" fmla="*/ 154781 h 80"/>
              <a:gd name="T14" fmla="*/ 456389 w 231"/>
              <a:gd name="T15" fmla="*/ 117078 h 80"/>
              <a:gd name="T16" fmla="*/ 460375 w 231"/>
              <a:gd name="T17" fmla="*/ 107156 h 80"/>
              <a:gd name="T18" fmla="*/ 460375 w 231"/>
              <a:gd name="T19" fmla="*/ 105172 h 80"/>
              <a:gd name="T20" fmla="*/ 456389 w 231"/>
              <a:gd name="T21" fmla="*/ 97234 h 80"/>
              <a:gd name="T22" fmla="*/ 410551 w 231"/>
              <a:gd name="T23" fmla="*/ 57547 h 80"/>
              <a:gd name="T24" fmla="*/ 402579 w 231"/>
              <a:gd name="T25" fmla="*/ 53578 h 80"/>
              <a:gd name="T26" fmla="*/ 231184 w 231"/>
              <a:gd name="T27" fmla="*/ 53578 h 80"/>
              <a:gd name="T28" fmla="*/ 231184 w 231"/>
              <a:gd name="T29" fmla="*/ 23813 h 80"/>
              <a:gd name="T30" fmla="*/ 231184 w 231"/>
              <a:gd name="T31" fmla="*/ 1984 h 80"/>
              <a:gd name="T32" fmla="*/ 231184 w 231"/>
              <a:gd name="T33" fmla="*/ 0 h 80"/>
              <a:gd name="T34" fmla="*/ 177374 w 231"/>
              <a:gd name="T35" fmla="*/ 0 h 80"/>
              <a:gd name="T36" fmla="*/ 177374 w 231"/>
              <a:gd name="T37" fmla="*/ 1984 h 80"/>
              <a:gd name="T38" fmla="*/ 177374 w 231"/>
              <a:gd name="T39" fmla="*/ 23813 h 80"/>
              <a:gd name="T40" fmla="*/ 177374 w 231"/>
              <a:gd name="T41" fmla="*/ 53578 h 8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77"/>
          <p:cNvSpPr>
            <a:spLocks/>
          </p:cNvSpPr>
          <p:nvPr/>
        </p:nvSpPr>
        <p:spPr bwMode="auto">
          <a:xfrm>
            <a:off x="7527926" y="2517775"/>
            <a:ext cx="393700" cy="330200"/>
          </a:xfrm>
          <a:custGeom>
            <a:avLst/>
            <a:gdLst>
              <a:gd name="T0" fmla="*/ 269162 w 196"/>
              <a:gd name="T1" fmla="*/ 201679 h 167"/>
              <a:gd name="T2" fmla="*/ 393700 w 196"/>
              <a:gd name="T3" fmla="*/ 67226 h 167"/>
              <a:gd name="T4" fmla="*/ 152659 w 196"/>
              <a:gd name="T5" fmla="*/ 43499 h 167"/>
              <a:gd name="T6" fmla="*/ 0 w 196"/>
              <a:gd name="T7" fmla="*/ 3954 h 167"/>
              <a:gd name="T8" fmla="*/ 0 w 196"/>
              <a:gd name="T9" fmla="*/ 270883 h 167"/>
              <a:gd name="T10" fmla="*/ 78338 w 196"/>
              <a:gd name="T11" fmla="*/ 266928 h 167"/>
              <a:gd name="T12" fmla="*/ 383657 w 196"/>
              <a:gd name="T13" fmla="*/ 316359 h 167"/>
              <a:gd name="T14" fmla="*/ 269162 w 196"/>
              <a:gd name="T15" fmla="*/ 201679 h 1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78"/>
          <p:cNvSpPr>
            <a:spLocks noChangeArrowheads="1"/>
          </p:cNvSpPr>
          <p:nvPr/>
        </p:nvSpPr>
        <p:spPr bwMode="auto">
          <a:xfrm>
            <a:off x="7488239" y="2489201"/>
            <a:ext cx="63500" cy="73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endParaRPr lang="zh-CN" altLang="en-US">
              <a:latin typeface="Arial" charset="0"/>
              <a:ea typeface="微软雅黑" charset="0"/>
              <a:sym typeface="Arial" charset="0"/>
            </a:endParaRPr>
          </a:p>
        </p:txBody>
      </p:sp>
      <p:sp>
        <p:nvSpPr>
          <p:cNvPr id="16" name="Freeform 112"/>
          <p:cNvSpPr>
            <a:spLocks noEditPoints="1"/>
          </p:cNvSpPr>
          <p:nvPr/>
        </p:nvSpPr>
        <p:spPr bwMode="auto">
          <a:xfrm>
            <a:off x="3267075" y="2511426"/>
            <a:ext cx="573088" cy="576263"/>
          </a:xfrm>
          <a:custGeom>
            <a:avLst/>
            <a:gdLst>
              <a:gd name="T0" fmla="*/ 356190 w 288"/>
              <a:gd name="T1" fmla="*/ 240110 h 288"/>
              <a:gd name="T2" fmla="*/ 364150 w 288"/>
              <a:gd name="T3" fmla="*/ 184084 h 288"/>
              <a:gd name="T4" fmla="*/ 183070 w 288"/>
              <a:gd name="T5" fmla="*/ 0 h 288"/>
              <a:gd name="T6" fmla="*/ 0 w 288"/>
              <a:gd name="T7" fmla="*/ 184084 h 288"/>
              <a:gd name="T8" fmla="*/ 183070 w 288"/>
              <a:gd name="T9" fmla="*/ 366167 h 288"/>
              <a:gd name="T10" fmla="*/ 240777 w 288"/>
              <a:gd name="T11" fmla="*/ 356163 h 288"/>
              <a:gd name="T12" fmla="*/ 282564 w 288"/>
              <a:gd name="T13" fmla="*/ 398182 h 288"/>
              <a:gd name="T14" fmla="*/ 370119 w 288"/>
              <a:gd name="T15" fmla="*/ 398182 h 288"/>
              <a:gd name="T16" fmla="*/ 370119 w 288"/>
              <a:gd name="T17" fmla="*/ 488223 h 288"/>
              <a:gd name="T18" fmla="*/ 370119 w 288"/>
              <a:gd name="T19" fmla="*/ 488223 h 288"/>
              <a:gd name="T20" fmla="*/ 457674 w 288"/>
              <a:gd name="T21" fmla="*/ 488223 h 288"/>
              <a:gd name="T22" fmla="*/ 457674 w 288"/>
              <a:gd name="T23" fmla="*/ 576263 h 288"/>
              <a:gd name="T24" fmla="*/ 457674 w 288"/>
              <a:gd name="T25" fmla="*/ 576263 h 288"/>
              <a:gd name="T26" fmla="*/ 573088 w 288"/>
              <a:gd name="T27" fmla="*/ 576263 h 288"/>
              <a:gd name="T28" fmla="*/ 573088 w 288"/>
              <a:gd name="T29" fmla="*/ 576263 h 288"/>
              <a:gd name="T30" fmla="*/ 573088 w 288"/>
              <a:gd name="T31" fmla="*/ 576263 h 288"/>
              <a:gd name="T32" fmla="*/ 573088 w 288"/>
              <a:gd name="T33" fmla="*/ 460210 h 288"/>
              <a:gd name="T34" fmla="*/ 356190 w 288"/>
              <a:gd name="T35" fmla="*/ 240110 h 288"/>
              <a:gd name="T36" fmla="*/ 145262 w 288"/>
              <a:gd name="T37" fmla="*/ 206094 h 288"/>
              <a:gd name="T38" fmla="*/ 83575 w 288"/>
              <a:gd name="T39" fmla="*/ 144066 h 288"/>
              <a:gd name="T40" fmla="*/ 145262 w 288"/>
              <a:gd name="T41" fmla="*/ 82037 h 288"/>
              <a:gd name="T42" fmla="*/ 206948 w 288"/>
              <a:gd name="T43" fmla="*/ 144066 h 288"/>
              <a:gd name="T44" fmla="*/ 145262 w 288"/>
              <a:gd name="T45" fmla="*/ 206094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368"/>
          <p:cNvSpPr>
            <a:spLocks/>
          </p:cNvSpPr>
          <p:nvPr/>
        </p:nvSpPr>
        <p:spPr bwMode="auto">
          <a:xfrm>
            <a:off x="4383088" y="4716463"/>
            <a:ext cx="182563" cy="207963"/>
          </a:xfrm>
          <a:custGeom>
            <a:avLst/>
            <a:gdLst>
              <a:gd name="T0" fmla="*/ 0 w 92"/>
              <a:gd name="T1" fmla="*/ 0 h 104"/>
              <a:gd name="T2" fmla="*/ 35719 w 92"/>
              <a:gd name="T3" fmla="*/ 47991 h 104"/>
              <a:gd name="T4" fmla="*/ 35719 w 92"/>
              <a:gd name="T5" fmla="*/ 177967 h 104"/>
              <a:gd name="T6" fmla="*/ 65484 w 92"/>
              <a:gd name="T7" fmla="*/ 207962 h 104"/>
              <a:gd name="T8" fmla="*/ 150812 w 92"/>
              <a:gd name="T9" fmla="*/ 207962 h 104"/>
              <a:gd name="T10" fmla="*/ 182562 w 92"/>
              <a:gd name="T11" fmla="*/ 177967 h 104"/>
              <a:gd name="T12" fmla="*/ 146843 w 92"/>
              <a:gd name="T13" fmla="*/ 47991 h 104"/>
              <a:gd name="T14" fmla="*/ 166687 w 92"/>
              <a:gd name="T15" fmla="*/ 17997 h 104"/>
              <a:gd name="T16" fmla="*/ 43656 w 92"/>
              <a:gd name="T17" fmla="*/ 3999 h 104"/>
              <a:gd name="T18" fmla="*/ 0 w 92"/>
              <a:gd name="T19" fmla="*/ 0 h 1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" h="104">
                <a:moveTo>
                  <a:pt x="0" y="0"/>
                </a:moveTo>
                <a:cubicBezTo>
                  <a:pt x="18" y="24"/>
                  <a:pt x="18" y="24"/>
                  <a:pt x="18" y="24"/>
                </a:cubicBezTo>
                <a:cubicBezTo>
                  <a:pt x="18" y="89"/>
                  <a:pt x="18" y="89"/>
                  <a:pt x="18" y="89"/>
                </a:cubicBezTo>
                <a:cubicBezTo>
                  <a:pt x="18" y="97"/>
                  <a:pt x="25" y="104"/>
                  <a:pt x="33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85" y="104"/>
                  <a:pt x="92" y="97"/>
                  <a:pt x="92" y="89"/>
                </a:cubicBezTo>
                <a:cubicBezTo>
                  <a:pt x="74" y="24"/>
                  <a:pt x="74" y="24"/>
                  <a:pt x="74" y="24"/>
                </a:cubicBezTo>
                <a:cubicBezTo>
                  <a:pt x="84" y="9"/>
                  <a:pt x="84" y="9"/>
                  <a:pt x="84" y="9"/>
                </a:cubicBezTo>
                <a:cubicBezTo>
                  <a:pt x="62" y="5"/>
                  <a:pt x="40" y="2"/>
                  <a:pt x="22" y="2"/>
                </a:cubicBezTo>
                <a:cubicBezTo>
                  <a:pt x="14" y="2"/>
                  <a:pt x="7" y="1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369"/>
          <p:cNvSpPr>
            <a:spLocks/>
          </p:cNvSpPr>
          <p:nvPr/>
        </p:nvSpPr>
        <p:spPr bwMode="auto">
          <a:xfrm>
            <a:off x="4475164" y="4351337"/>
            <a:ext cx="396875" cy="436563"/>
          </a:xfrm>
          <a:custGeom>
            <a:avLst/>
            <a:gdLst>
              <a:gd name="T0" fmla="*/ 0 w 198"/>
              <a:gd name="T1" fmla="*/ 318949 h 219"/>
              <a:gd name="T2" fmla="*/ 396875 w 198"/>
              <a:gd name="T3" fmla="*/ 436562 h 219"/>
              <a:gd name="T4" fmla="*/ 396875 w 198"/>
              <a:gd name="T5" fmla="*/ 0 h 219"/>
              <a:gd name="T6" fmla="*/ 0 w 198"/>
              <a:gd name="T7" fmla="*/ 117613 h 219"/>
              <a:gd name="T8" fmla="*/ 0 w 198"/>
              <a:gd name="T9" fmla="*/ 318949 h 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8" h="219">
                <a:moveTo>
                  <a:pt x="0" y="160"/>
                </a:moveTo>
                <a:cubicBezTo>
                  <a:pt x="78" y="168"/>
                  <a:pt x="185" y="207"/>
                  <a:pt x="198" y="219"/>
                </a:cubicBezTo>
                <a:cubicBezTo>
                  <a:pt x="198" y="0"/>
                  <a:pt x="198" y="0"/>
                  <a:pt x="198" y="0"/>
                </a:cubicBezTo>
                <a:cubicBezTo>
                  <a:pt x="182" y="14"/>
                  <a:pt x="77" y="52"/>
                  <a:pt x="0" y="59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370"/>
          <p:cNvSpPr>
            <a:spLocks/>
          </p:cNvSpPr>
          <p:nvPr/>
        </p:nvSpPr>
        <p:spPr bwMode="auto">
          <a:xfrm>
            <a:off x="4295775" y="4470400"/>
            <a:ext cx="115888" cy="196851"/>
          </a:xfrm>
          <a:custGeom>
            <a:avLst/>
            <a:gdLst>
              <a:gd name="T0" fmla="*/ 115888 w 57"/>
              <a:gd name="T1" fmla="*/ 196850 h 98"/>
              <a:gd name="T2" fmla="*/ 115888 w 57"/>
              <a:gd name="T3" fmla="*/ 0 h 98"/>
              <a:gd name="T4" fmla="*/ 0 w 57"/>
              <a:gd name="T5" fmla="*/ 98425 h 98"/>
              <a:gd name="T6" fmla="*/ 115888 w 57"/>
              <a:gd name="T7" fmla="*/ 196850 h 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" h="98">
                <a:moveTo>
                  <a:pt x="57" y="98"/>
                </a:moveTo>
                <a:cubicBezTo>
                  <a:pt x="57" y="0"/>
                  <a:pt x="57" y="0"/>
                  <a:pt x="57" y="0"/>
                </a:cubicBezTo>
                <a:cubicBezTo>
                  <a:pt x="11" y="3"/>
                  <a:pt x="0" y="31"/>
                  <a:pt x="0" y="49"/>
                </a:cubicBezTo>
                <a:cubicBezTo>
                  <a:pt x="0" y="68"/>
                  <a:pt x="10" y="94"/>
                  <a:pt x="57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20"/>
          <p:cNvGrpSpPr>
            <a:grpSpLocks/>
          </p:cNvGrpSpPr>
          <p:nvPr/>
        </p:nvGrpSpPr>
        <p:grpSpPr bwMode="auto">
          <a:xfrm>
            <a:off x="1431926" y="4286251"/>
            <a:ext cx="2338388" cy="839864"/>
            <a:chOff x="0" y="0"/>
            <a:chExt cx="2338080" cy="839980"/>
          </a:xfrm>
        </p:grpSpPr>
        <p:sp>
          <p:nvSpPr>
            <p:cNvPr id="21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latin typeface="Arial" charset="0"/>
                  <a:ea typeface="微软雅黑" charset="0"/>
                  <a:sym typeface="Arial" charset="0"/>
                </a:rPr>
                <a:t>Noise</a:t>
              </a:r>
            </a:p>
          </p:txBody>
        </p:sp>
        <p:sp>
          <p:nvSpPr>
            <p:cNvPr id="22" name="TextBox 13"/>
            <p:cNvSpPr txBox="1">
              <a:spLocks noChangeArrowheads="1"/>
            </p:cNvSpPr>
            <p:nvPr/>
          </p:nvSpPr>
          <p:spPr bwMode="auto">
            <a:xfrm>
              <a:off x="466920" y="285906"/>
              <a:ext cx="1408322" cy="55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 dirty="0">
                  <a:latin typeface="Arial" charset="0"/>
                  <a:ea typeface="微软雅黑" charset="0"/>
                  <a:sym typeface="Arial" charset="0"/>
                </a:rPr>
                <a:t>unnecessary or superfluous information</a:t>
              </a:r>
            </a:p>
          </p:txBody>
        </p:sp>
      </p:grpSp>
      <p:grpSp>
        <p:nvGrpSpPr>
          <p:cNvPr id="23" name="组合 23"/>
          <p:cNvGrpSpPr>
            <a:grpSpLocks/>
          </p:cNvGrpSpPr>
          <p:nvPr/>
        </p:nvGrpSpPr>
        <p:grpSpPr bwMode="auto">
          <a:xfrm>
            <a:off x="4433889" y="2446339"/>
            <a:ext cx="2338387" cy="1068387"/>
            <a:chOff x="0" y="0"/>
            <a:chExt cx="2338080" cy="655288"/>
          </a:xfrm>
        </p:grpSpPr>
        <p:sp>
          <p:nvSpPr>
            <p:cNvPr id="24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latin typeface="Arial" charset="0"/>
                  <a:ea typeface="微软雅黑" charset="0"/>
                  <a:sym typeface="Arial" charset="0"/>
                </a:rPr>
                <a:t>Merging</a:t>
              </a:r>
            </a:p>
          </p:txBody>
        </p:sp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466920" y="285905"/>
              <a:ext cx="1408322" cy="3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 dirty="0">
                  <a:latin typeface="Arial" charset="0"/>
                  <a:ea typeface="微软雅黑" charset="0"/>
                  <a:sym typeface="Arial" charset="0"/>
                </a:rPr>
                <a:t>Combine multiple audios together.</a:t>
              </a:r>
            </a:p>
          </p:txBody>
        </p:sp>
      </p:grpSp>
      <p:grpSp>
        <p:nvGrpSpPr>
          <p:cNvPr id="26" name="组合 26"/>
          <p:cNvGrpSpPr>
            <a:grpSpLocks/>
          </p:cNvGrpSpPr>
          <p:nvPr/>
        </p:nvGrpSpPr>
        <p:grpSpPr bwMode="auto">
          <a:xfrm>
            <a:off x="5403851" y="4291014"/>
            <a:ext cx="2336800" cy="1024530"/>
            <a:chOff x="0" y="0"/>
            <a:chExt cx="2338080" cy="1024671"/>
          </a:xfrm>
        </p:grpSpPr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latin typeface="Arial" charset="0"/>
                  <a:ea typeface="微软雅黑" charset="0"/>
                  <a:sym typeface="Arial" charset="0"/>
                </a:rPr>
                <a:t>Filtering</a:t>
              </a:r>
            </a:p>
          </p:txBody>
        </p:sp>
        <p:sp>
          <p:nvSpPr>
            <p:cNvPr id="28" name="TextBox 13"/>
            <p:cNvSpPr txBox="1">
              <a:spLocks noChangeArrowheads="1"/>
            </p:cNvSpPr>
            <p:nvPr/>
          </p:nvSpPr>
          <p:spPr bwMode="auto">
            <a:xfrm>
              <a:off x="466920" y="285905"/>
              <a:ext cx="1408322" cy="73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 dirty="0">
                  <a:latin typeface="Arial" charset="0"/>
                  <a:ea typeface="微软雅黑" charset="0"/>
                  <a:sym typeface="Arial" charset="0"/>
                </a:rPr>
                <a:t>Removing some data, usually remove noise, but here it is an attack.</a:t>
              </a:r>
            </a:p>
          </p:txBody>
        </p:sp>
      </p:grpSp>
      <p:grpSp>
        <p:nvGrpSpPr>
          <p:cNvPr id="29" name="组合 29"/>
          <p:cNvGrpSpPr>
            <a:grpSpLocks/>
          </p:cNvGrpSpPr>
          <p:nvPr/>
        </p:nvGrpSpPr>
        <p:grpSpPr bwMode="auto">
          <a:xfrm>
            <a:off x="8332789" y="2473325"/>
            <a:ext cx="2338387" cy="1310735"/>
            <a:chOff x="0" y="0"/>
            <a:chExt cx="2338080" cy="839980"/>
          </a:xfrm>
        </p:grpSpPr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latin typeface="Arial" charset="0"/>
                  <a:ea typeface="微软雅黑" charset="0"/>
                  <a:sym typeface="Arial" charset="0"/>
                </a:rPr>
                <a:t>Cropping</a:t>
              </a: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466920" y="285906"/>
              <a:ext cx="1408322" cy="55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 dirty="0">
                  <a:latin typeface="Arial" charset="0"/>
                  <a:ea typeface="微软雅黑" charset="0"/>
                  <a:sym typeface="Arial" charset="0"/>
                </a:rPr>
                <a:t>Removing some specific part of the audio.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173480" y="780208"/>
            <a:ext cx="4028135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Attacks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816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61F3844-F9D6-11C3-06C9-B973059D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31" y="1355704"/>
            <a:ext cx="7808136" cy="456681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3BF2521-5BFB-FB49-4D3D-EE2E49AB6134}"/>
              </a:ext>
            </a:extLst>
          </p:cNvPr>
          <p:cNvSpPr txBox="1"/>
          <p:nvPr/>
        </p:nvSpPr>
        <p:spPr>
          <a:xfrm>
            <a:off x="1476504" y="722759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Robustness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48F6EE-C64B-14F9-6B83-047AEBEE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99" y="1499587"/>
            <a:ext cx="1667522" cy="1667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ECFD93-4FA1-2044-1A46-54751C746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99588"/>
            <a:ext cx="1667522" cy="1667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0A595E-8AA6-D922-51D1-60B9534A0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98" y="3639111"/>
            <a:ext cx="1667521" cy="16675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20ACE5-67A1-2EBA-8AEE-143915948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39113"/>
            <a:ext cx="1667521" cy="16675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2499D4-ACBD-C847-0E87-ABF58BADC978}"/>
              </a:ext>
            </a:extLst>
          </p:cNvPr>
          <p:cNvSpPr txBox="1"/>
          <p:nvPr/>
        </p:nvSpPr>
        <p:spPr>
          <a:xfrm>
            <a:off x="4234649" y="3244334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SNR=10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D5F336-0306-795D-D235-9DF6FE946C17}"/>
              </a:ext>
            </a:extLst>
          </p:cNvPr>
          <p:cNvSpPr txBox="1"/>
          <p:nvPr/>
        </p:nvSpPr>
        <p:spPr>
          <a:xfrm>
            <a:off x="4212459" y="5410960"/>
            <a:ext cx="132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SNR=100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B4EC07-10F6-93E1-3EE9-A76908586AA3}"/>
              </a:ext>
            </a:extLst>
          </p:cNvPr>
          <p:cNvSpPr txBox="1"/>
          <p:nvPr/>
        </p:nvSpPr>
        <p:spPr>
          <a:xfrm>
            <a:off x="6352711" y="3239155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SNR=50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605BE1-5CEE-D883-7DC1-EC6FF0DA5C2F}"/>
              </a:ext>
            </a:extLst>
          </p:cNvPr>
          <p:cNvSpPr txBox="1"/>
          <p:nvPr/>
        </p:nvSpPr>
        <p:spPr>
          <a:xfrm>
            <a:off x="6295378" y="5410960"/>
            <a:ext cx="14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SNR=150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76DD03A-3D8E-7FE2-0DA4-547EC4AEC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38" y="2502420"/>
            <a:ext cx="1667521" cy="166752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1E33800-985E-F37A-3451-52ADB009D967}"/>
              </a:ext>
            </a:extLst>
          </p:cNvPr>
          <p:cNvSpPr txBox="1"/>
          <p:nvPr/>
        </p:nvSpPr>
        <p:spPr>
          <a:xfrm>
            <a:off x="9141149" y="4288205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Original</a:t>
            </a:r>
            <a:endParaRPr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576429-DB07-EBB3-0086-E44E2A9DA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58" y="1355704"/>
            <a:ext cx="5685582" cy="42641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718EA1-DAA9-19EA-1515-EE69C1CFD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169" y="1346506"/>
            <a:ext cx="5809959" cy="435746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C1C2AAE-C83A-4D65-F893-2EFA1050AA26}"/>
              </a:ext>
            </a:extLst>
          </p:cNvPr>
          <p:cNvSpPr txBox="1"/>
          <p:nvPr/>
        </p:nvSpPr>
        <p:spPr>
          <a:xfrm>
            <a:off x="2576577" y="5553185"/>
            <a:ext cx="30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DCT Original Watermark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C3CA73-B3F4-640B-A282-E93CD756F0BF}"/>
              </a:ext>
            </a:extLst>
          </p:cNvPr>
          <p:cNvSpPr txBox="1"/>
          <p:nvPr/>
        </p:nvSpPr>
        <p:spPr>
          <a:xfrm>
            <a:off x="8026888" y="5592579"/>
            <a:ext cx="30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Watermark After Merging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111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9" grpId="0"/>
      <p:bldP spid="19" grpId="1"/>
      <p:bldP spid="2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/>
          </p:cNvSpPr>
          <p:nvPr/>
        </p:nvSpPr>
        <p:spPr bwMode="auto">
          <a:xfrm>
            <a:off x="1720851" y="1683089"/>
            <a:ext cx="2273300" cy="4572000"/>
          </a:xfrm>
          <a:custGeom>
            <a:avLst/>
            <a:gdLst>
              <a:gd name="T0" fmla="*/ 494 w 509"/>
              <a:gd name="T1" fmla="*/ 16 h 1026"/>
              <a:gd name="T2" fmla="*/ 457 w 509"/>
              <a:gd name="T3" fmla="*/ 0 h 1026"/>
              <a:gd name="T4" fmla="*/ 53 w 509"/>
              <a:gd name="T5" fmla="*/ 0 h 1026"/>
              <a:gd name="T6" fmla="*/ 16 w 509"/>
              <a:gd name="T7" fmla="*/ 16 h 1026"/>
              <a:gd name="T8" fmla="*/ 0 w 509"/>
              <a:gd name="T9" fmla="*/ 53 h 1026"/>
              <a:gd name="T10" fmla="*/ 0 w 509"/>
              <a:gd name="T11" fmla="*/ 974 h 1026"/>
              <a:gd name="T12" fmla="*/ 16 w 509"/>
              <a:gd name="T13" fmla="*/ 1011 h 1026"/>
              <a:gd name="T14" fmla="*/ 53 w 509"/>
              <a:gd name="T15" fmla="*/ 1026 h 1026"/>
              <a:gd name="T16" fmla="*/ 457 w 509"/>
              <a:gd name="T17" fmla="*/ 1026 h 1026"/>
              <a:gd name="T18" fmla="*/ 494 w 509"/>
              <a:gd name="T19" fmla="*/ 1011 h 1026"/>
              <a:gd name="T20" fmla="*/ 509 w 509"/>
              <a:gd name="T21" fmla="*/ 974 h 1026"/>
              <a:gd name="T22" fmla="*/ 509 w 509"/>
              <a:gd name="T23" fmla="*/ 53 h 1026"/>
              <a:gd name="T24" fmla="*/ 494 w 509"/>
              <a:gd name="T25" fmla="*/ 16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9" h="1026">
                <a:moveTo>
                  <a:pt x="494" y="16"/>
                </a:moveTo>
                <a:cubicBezTo>
                  <a:pt x="484" y="6"/>
                  <a:pt x="470" y="0"/>
                  <a:pt x="45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0" y="0"/>
                  <a:pt x="26" y="6"/>
                  <a:pt x="16" y="16"/>
                </a:cubicBezTo>
                <a:cubicBezTo>
                  <a:pt x="6" y="26"/>
                  <a:pt x="0" y="40"/>
                  <a:pt x="0" y="53"/>
                </a:cubicBezTo>
                <a:cubicBezTo>
                  <a:pt x="0" y="974"/>
                  <a:pt x="0" y="974"/>
                  <a:pt x="0" y="974"/>
                </a:cubicBezTo>
                <a:cubicBezTo>
                  <a:pt x="0" y="987"/>
                  <a:pt x="6" y="1001"/>
                  <a:pt x="16" y="1011"/>
                </a:cubicBezTo>
                <a:cubicBezTo>
                  <a:pt x="26" y="1021"/>
                  <a:pt x="40" y="1026"/>
                  <a:pt x="53" y="1026"/>
                </a:cubicBezTo>
                <a:cubicBezTo>
                  <a:pt x="457" y="1026"/>
                  <a:pt x="457" y="1026"/>
                  <a:pt x="457" y="1026"/>
                </a:cubicBezTo>
                <a:cubicBezTo>
                  <a:pt x="470" y="1026"/>
                  <a:pt x="484" y="1021"/>
                  <a:pt x="494" y="1011"/>
                </a:cubicBezTo>
                <a:cubicBezTo>
                  <a:pt x="504" y="1001"/>
                  <a:pt x="509" y="987"/>
                  <a:pt x="509" y="974"/>
                </a:cubicBezTo>
                <a:cubicBezTo>
                  <a:pt x="509" y="53"/>
                  <a:pt x="509" y="53"/>
                  <a:pt x="509" y="53"/>
                </a:cubicBezTo>
                <a:cubicBezTo>
                  <a:pt x="509" y="40"/>
                  <a:pt x="504" y="26"/>
                  <a:pt x="494" y="16"/>
                </a:cubicBez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720851" y="2218607"/>
            <a:ext cx="2273300" cy="339936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2573867" y="5895255"/>
            <a:ext cx="571500" cy="84667"/>
          </a:xfrm>
          <a:custGeom>
            <a:avLst/>
            <a:gdLst>
              <a:gd name="T0" fmla="*/ 128 w 128"/>
              <a:gd name="T1" fmla="*/ 10 h 19"/>
              <a:gd name="T2" fmla="*/ 119 w 128"/>
              <a:gd name="T3" fmla="*/ 19 h 19"/>
              <a:gd name="T4" fmla="*/ 9 w 128"/>
              <a:gd name="T5" fmla="*/ 19 h 19"/>
              <a:gd name="T6" fmla="*/ 0 w 128"/>
              <a:gd name="T7" fmla="*/ 10 h 19"/>
              <a:gd name="T8" fmla="*/ 0 w 128"/>
              <a:gd name="T9" fmla="*/ 10 h 19"/>
              <a:gd name="T10" fmla="*/ 9 w 128"/>
              <a:gd name="T11" fmla="*/ 0 h 19"/>
              <a:gd name="T12" fmla="*/ 119 w 128"/>
              <a:gd name="T13" fmla="*/ 0 h 19"/>
              <a:gd name="T14" fmla="*/ 128 w 128"/>
              <a:gd name="T1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19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4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2796117" y="1888407"/>
            <a:ext cx="127000" cy="1248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2832101" y="1924389"/>
            <a:ext cx="55033" cy="529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791971" y="2218607"/>
            <a:ext cx="8506046" cy="850876"/>
          </a:xfrm>
          <a:prstGeom prst="rect">
            <a:avLst/>
          </a:prstGeom>
          <a:solidFill>
            <a:srgbClr val="90C7FF"/>
          </a:solidFill>
          <a:ln>
            <a:solidFill>
              <a:srgbClr val="90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1970" y="3062451"/>
            <a:ext cx="7858875" cy="850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1972" y="3916223"/>
            <a:ext cx="6500144" cy="850876"/>
          </a:xfrm>
          <a:prstGeom prst="rect">
            <a:avLst/>
          </a:prstGeom>
          <a:solidFill>
            <a:srgbClr val="90C7FF"/>
          </a:solidFill>
          <a:ln>
            <a:solidFill>
              <a:srgbClr val="90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91971" y="4767097"/>
            <a:ext cx="5416225" cy="85087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2" name="组合 21"/>
          <p:cNvGrpSpPr/>
          <p:nvPr/>
        </p:nvGrpSpPr>
        <p:grpSpPr>
          <a:xfrm>
            <a:off x="2614977" y="2333509"/>
            <a:ext cx="601488" cy="598720"/>
            <a:chOff x="1511300" y="3748087"/>
            <a:chExt cx="344488" cy="342901"/>
          </a:xfrm>
          <a:solidFill>
            <a:schemeClr val="tx2">
              <a:lumMod val="50000"/>
            </a:schemeClr>
          </a:solidFill>
        </p:grpSpPr>
        <p:sp>
          <p:nvSpPr>
            <p:cNvPr id="13" name="Freeform 562"/>
            <p:cNvSpPr>
              <a:spLocks/>
            </p:cNvSpPr>
            <p:nvPr/>
          </p:nvSpPr>
          <p:spPr bwMode="auto">
            <a:xfrm>
              <a:off x="1511300" y="3978275"/>
              <a:ext cx="109537" cy="112713"/>
            </a:xfrm>
            <a:custGeom>
              <a:avLst/>
              <a:gdLst>
                <a:gd name="T0" fmla="*/ 9 w 69"/>
                <a:gd name="T1" fmla="*/ 0 h 71"/>
                <a:gd name="T2" fmla="*/ 5 w 69"/>
                <a:gd name="T3" fmla="*/ 36 h 71"/>
                <a:gd name="T4" fmla="*/ 0 w 69"/>
                <a:gd name="T5" fmla="*/ 71 h 71"/>
                <a:gd name="T6" fmla="*/ 35 w 69"/>
                <a:gd name="T7" fmla="*/ 66 h 71"/>
                <a:gd name="T8" fmla="*/ 69 w 69"/>
                <a:gd name="T9" fmla="*/ 60 h 71"/>
                <a:gd name="T10" fmla="*/ 40 w 69"/>
                <a:gd name="T11" fmla="*/ 31 h 71"/>
                <a:gd name="T12" fmla="*/ 9 w 69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1">
                  <a:moveTo>
                    <a:pt x="9" y="0"/>
                  </a:moveTo>
                  <a:lnTo>
                    <a:pt x="5" y="36"/>
                  </a:lnTo>
                  <a:lnTo>
                    <a:pt x="0" y="71"/>
                  </a:lnTo>
                  <a:lnTo>
                    <a:pt x="35" y="66"/>
                  </a:lnTo>
                  <a:lnTo>
                    <a:pt x="69" y="60"/>
                  </a:lnTo>
                  <a:lnTo>
                    <a:pt x="40" y="31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sp>
          <p:nvSpPr>
            <p:cNvPr id="14" name="Freeform 563"/>
            <p:cNvSpPr>
              <a:spLocks/>
            </p:cNvSpPr>
            <p:nvPr/>
          </p:nvSpPr>
          <p:spPr bwMode="auto">
            <a:xfrm>
              <a:off x="1543050" y="3802063"/>
              <a:ext cx="254000" cy="257175"/>
            </a:xfrm>
            <a:custGeom>
              <a:avLst/>
              <a:gdLst>
                <a:gd name="T0" fmla="*/ 60 w 160"/>
                <a:gd name="T1" fmla="*/ 142 h 162"/>
                <a:gd name="T2" fmla="*/ 49 w 160"/>
                <a:gd name="T3" fmla="*/ 131 h 162"/>
                <a:gd name="T4" fmla="*/ 140 w 160"/>
                <a:gd name="T5" fmla="*/ 41 h 162"/>
                <a:gd name="T6" fmla="*/ 120 w 160"/>
                <a:gd name="T7" fmla="*/ 21 h 162"/>
                <a:gd name="T8" fmla="*/ 29 w 160"/>
                <a:gd name="T9" fmla="*/ 111 h 162"/>
                <a:gd name="T10" fmla="*/ 20 w 160"/>
                <a:gd name="T11" fmla="*/ 102 h 162"/>
                <a:gd name="T12" fmla="*/ 110 w 160"/>
                <a:gd name="T13" fmla="*/ 11 h 162"/>
                <a:gd name="T14" fmla="*/ 100 w 160"/>
                <a:gd name="T15" fmla="*/ 0 h 162"/>
                <a:gd name="T16" fmla="*/ 0 w 160"/>
                <a:gd name="T17" fmla="*/ 102 h 162"/>
                <a:gd name="T18" fmla="*/ 60 w 160"/>
                <a:gd name="T19" fmla="*/ 162 h 162"/>
                <a:gd name="T20" fmla="*/ 160 w 160"/>
                <a:gd name="T21" fmla="*/ 61 h 162"/>
                <a:gd name="T22" fmla="*/ 150 w 160"/>
                <a:gd name="T23" fmla="*/ 51 h 162"/>
                <a:gd name="T24" fmla="*/ 60 w 160"/>
                <a:gd name="T25" fmla="*/ 14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162">
                  <a:moveTo>
                    <a:pt x="60" y="142"/>
                  </a:moveTo>
                  <a:lnTo>
                    <a:pt x="49" y="131"/>
                  </a:lnTo>
                  <a:lnTo>
                    <a:pt x="140" y="41"/>
                  </a:lnTo>
                  <a:lnTo>
                    <a:pt x="120" y="21"/>
                  </a:lnTo>
                  <a:lnTo>
                    <a:pt x="29" y="111"/>
                  </a:lnTo>
                  <a:lnTo>
                    <a:pt x="20" y="102"/>
                  </a:lnTo>
                  <a:lnTo>
                    <a:pt x="110" y="11"/>
                  </a:lnTo>
                  <a:lnTo>
                    <a:pt x="100" y="0"/>
                  </a:lnTo>
                  <a:lnTo>
                    <a:pt x="0" y="102"/>
                  </a:lnTo>
                  <a:lnTo>
                    <a:pt x="60" y="162"/>
                  </a:lnTo>
                  <a:lnTo>
                    <a:pt x="160" y="61"/>
                  </a:lnTo>
                  <a:lnTo>
                    <a:pt x="150" y="51"/>
                  </a:lnTo>
                  <a:lnTo>
                    <a:pt x="60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sp>
          <p:nvSpPr>
            <p:cNvPr id="15" name="Freeform 564"/>
            <p:cNvSpPr>
              <a:spLocks/>
            </p:cNvSpPr>
            <p:nvPr/>
          </p:nvSpPr>
          <p:spPr bwMode="auto">
            <a:xfrm>
              <a:off x="1719263" y="3748087"/>
              <a:ext cx="136525" cy="136525"/>
            </a:xfrm>
            <a:custGeom>
              <a:avLst/>
              <a:gdLst>
                <a:gd name="T0" fmla="*/ 84 w 90"/>
                <a:gd name="T1" fmla="*/ 48 h 90"/>
                <a:gd name="T2" fmla="*/ 42 w 90"/>
                <a:gd name="T3" fmla="*/ 5 h 90"/>
                <a:gd name="T4" fmla="*/ 21 w 90"/>
                <a:gd name="T5" fmla="*/ 5 h 90"/>
                <a:gd name="T6" fmla="*/ 20 w 90"/>
                <a:gd name="T7" fmla="*/ 7 h 90"/>
                <a:gd name="T8" fmla="*/ 20 w 90"/>
                <a:gd name="T9" fmla="*/ 6 h 90"/>
                <a:gd name="T10" fmla="*/ 0 w 90"/>
                <a:gd name="T11" fmla="*/ 27 h 90"/>
                <a:gd name="T12" fmla="*/ 63 w 90"/>
                <a:gd name="T13" fmla="*/ 90 h 90"/>
                <a:gd name="T14" fmla="*/ 83 w 90"/>
                <a:gd name="T15" fmla="*/ 69 h 90"/>
                <a:gd name="T16" fmla="*/ 83 w 90"/>
                <a:gd name="T17" fmla="*/ 69 h 90"/>
                <a:gd name="T18" fmla="*/ 84 w 90"/>
                <a:gd name="T19" fmla="*/ 68 h 90"/>
                <a:gd name="T20" fmla="*/ 84 w 90"/>
                <a:gd name="T21" fmla="*/ 4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84" y="48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36" y="0"/>
                    <a:pt x="27" y="0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90" y="63"/>
                    <a:pt x="90" y="53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</p:grpSp>
      <p:sp>
        <p:nvSpPr>
          <p:cNvPr id="16" name="Freeform 568"/>
          <p:cNvSpPr>
            <a:spLocks noEditPoints="1"/>
          </p:cNvSpPr>
          <p:nvPr/>
        </p:nvSpPr>
        <p:spPr bwMode="auto">
          <a:xfrm>
            <a:off x="2541154" y="3253965"/>
            <a:ext cx="581893" cy="545525"/>
          </a:xfrm>
          <a:custGeom>
            <a:avLst/>
            <a:gdLst>
              <a:gd name="T0" fmla="*/ 135 w 240"/>
              <a:gd name="T1" fmla="*/ 0 h 225"/>
              <a:gd name="T2" fmla="*/ 0 w 240"/>
              <a:gd name="T3" fmla="*/ 150 h 225"/>
              <a:gd name="T4" fmla="*/ 45 w 240"/>
              <a:gd name="T5" fmla="*/ 150 h 225"/>
              <a:gd name="T6" fmla="*/ 90 w 240"/>
              <a:gd name="T7" fmla="*/ 165 h 225"/>
              <a:gd name="T8" fmla="*/ 135 w 240"/>
              <a:gd name="T9" fmla="*/ 225 h 225"/>
              <a:gd name="T10" fmla="*/ 240 w 240"/>
              <a:gd name="T11" fmla="*/ 105 h 225"/>
              <a:gd name="T12" fmla="*/ 135 w 240"/>
              <a:gd name="T13" fmla="*/ 0 h 225"/>
              <a:gd name="T14" fmla="*/ 60 w 240"/>
              <a:gd name="T15" fmla="*/ 108 h 225"/>
              <a:gd name="T16" fmla="*/ 41 w 240"/>
              <a:gd name="T17" fmla="*/ 90 h 225"/>
              <a:gd name="T18" fmla="*/ 60 w 240"/>
              <a:gd name="T19" fmla="*/ 71 h 225"/>
              <a:gd name="T20" fmla="*/ 79 w 240"/>
              <a:gd name="T21" fmla="*/ 90 h 225"/>
              <a:gd name="T22" fmla="*/ 60 w 240"/>
              <a:gd name="T23" fmla="*/ 108 h 225"/>
              <a:gd name="T24" fmla="*/ 94 w 240"/>
              <a:gd name="T25" fmla="*/ 52 h 225"/>
              <a:gd name="T26" fmla="*/ 112 w 240"/>
              <a:gd name="T27" fmla="*/ 33 h 225"/>
              <a:gd name="T28" fmla="*/ 131 w 240"/>
              <a:gd name="T29" fmla="*/ 52 h 225"/>
              <a:gd name="T30" fmla="*/ 112 w 240"/>
              <a:gd name="T31" fmla="*/ 71 h 225"/>
              <a:gd name="T32" fmla="*/ 94 w 240"/>
              <a:gd name="T33" fmla="*/ 52 h 225"/>
              <a:gd name="T34" fmla="*/ 143 w 240"/>
              <a:gd name="T35" fmla="*/ 183 h 225"/>
              <a:gd name="T36" fmla="*/ 116 w 240"/>
              <a:gd name="T37" fmla="*/ 157 h 225"/>
              <a:gd name="T38" fmla="*/ 143 w 240"/>
              <a:gd name="T39" fmla="*/ 131 h 225"/>
              <a:gd name="T40" fmla="*/ 169 w 240"/>
              <a:gd name="T41" fmla="*/ 157 h 225"/>
              <a:gd name="T42" fmla="*/ 143 w 240"/>
              <a:gd name="T43" fmla="*/ 183 h 225"/>
              <a:gd name="T44" fmla="*/ 188 w 240"/>
              <a:gd name="T45" fmla="*/ 138 h 225"/>
              <a:gd name="T46" fmla="*/ 176 w 240"/>
              <a:gd name="T47" fmla="*/ 127 h 225"/>
              <a:gd name="T48" fmla="*/ 188 w 240"/>
              <a:gd name="T49" fmla="*/ 116 h 225"/>
              <a:gd name="T50" fmla="*/ 199 w 240"/>
              <a:gd name="T51" fmla="*/ 127 h 225"/>
              <a:gd name="T52" fmla="*/ 188 w 240"/>
              <a:gd name="T53" fmla="*/ 138 h 225"/>
              <a:gd name="T54" fmla="*/ 173 w 240"/>
              <a:gd name="T55" fmla="*/ 93 h 225"/>
              <a:gd name="T56" fmla="*/ 146 w 240"/>
              <a:gd name="T57" fmla="*/ 67 h 225"/>
              <a:gd name="T58" fmla="*/ 173 w 240"/>
              <a:gd name="T59" fmla="*/ 41 h 225"/>
              <a:gd name="T60" fmla="*/ 199 w 240"/>
              <a:gd name="T61" fmla="*/ 67 h 225"/>
              <a:gd name="T62" fmla="*/ 173 w 240"/>
              <a:gd name="T63" fmla="*/ 9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25">
                <a:moveTo>
                  <a:pt x="135" y="0"/>
                </a:moveTo>
                <a:cubicBezTo>
                  <a:pt x="45" y="0"/>
                  <a:pt x="0" y="90"/>
                  <a:pt x="0" y="150"/>
                </a:cubicBezTo>
                <a:cubicBezTo>
                  <a:pt x="0" y="165"/>
                  <a:pt x="30" y="195"/>
                  <a:pt x="45" y="150"/>
                </a:cubicBezTo>
                <a:cubicBezTo>
                  <a:pt x="52" y="129"/>
                  <a:pt x="90" y="135"/>
                  <a:pt x="90" y="165"/>
                </a:cubicBezTo>
                <a:cubicBezTo>
                  <a:pt x="90" y="198"/>
                  <a:pt x="105" y="225"/>
                  <a:pt x="135" y="225"/>
                </a:cubicBezTo>
                <a:cubicBezTo>
                  <a:pt x="225" y="225"/>
                  <a:pt x="240" y="150"/>
                  <a:pt x="240" y="105"/>
                </a:cubicBezTo>
                <a:cubicBezTo>
                  <a:pt x="240" y="60"/>
                  <a:pt x="225" y="0"/>
                  <a:pt x="135" y="0"/>
                </a:cubicBezTo>
                <a:close/>
                <a:moveTo>
                  <a:pt x="60" y="108"/>
                </a:moveTo>
                <a:cubicBezTo>
                  <a:pt x="50" y="108"/>
                  <a:pt x="41" y="100"/>
                  <a:pt x="41" y="90"/>
                </a:cubicBezTo>
                <a:cubicBezTo>
                  <a:pt x="41" y="79"/>
                  <a:pt x="50" y="71"/>
                  <a:pt x="60" y="71"/>
                </a:cubicBezTo>
                <a:cubicBezTo>
                  <a:pt x="70" y="71"/>
                  <a:pt x="79" y="79"/>
                  <a:pt x="79" y="90"/>
                </a:cubicBezTo>
                <a:cubicBezTo>
                  <a:pt x="79" y="100"/>
                  <a:pt x="70" y="108"/>
                  <a:pt x="60" y="108"/>
                </a:cubicBezTo>
                <a:close/>
                <a:moveTo>
                  <a:pt x="94" y="52"/>
                </a:moveTo>
                <a:cubicBezTo>
                  <a:pt x="94" y="42"/>
                  <a:pt x="102" y="33"/>
                  <a:pt x="112" y="33"/>
                </a:cubicBezTo>
                <a:cubicBezTo>
                  <a:pt x="123" y="33"/>
                  <a:pt x="131" y="42"/>
                  <a:pt x="131" y="52"/>
                </a:cubicBezTo>
                <a:cubicBezTo>
                  <a:pt x="131" y="62"/>
                  <a:pt x="123" y="71"/>
                  <a:pt x="112" y="71"/>
                </a:cubicBezTo>
                <a:cubicBezTo>
                  <a:pt x="102" y="71"/>
                  <a:pt x="94" y="62"/>
                  <a:pt x="94" y="52"/>
                </a:cubicBezTo>
                <a:close/>
                <a:moveTo>
                  <a:pt x="143" y="183"/>
                </a:moveTo>
                <a:cubicBezTo>
                  <a:pt x="128" y="183"/>
                  <a:pt x="116" y="172"/>
                  <a:pt x="116" y="157"/>
                </a:cubicBezTo>
                <a:cubicBezTo>
                  <a:pt x="116" y="143"/>
                  <a:pt x="128" y="131"/>
                  <a:pt x="143" y="131"/>
                </a:cubicBezTo>
                <a:cubicBezTo>
                  <a:pt x="157" y="131"/>
                  <a:pt x="169" y="143"/>
                  <a:pt x="169" y="157"/>
                </a:cubicBezTo>
                <a:cubicBezTo>
                  <a:pt x="169" y="172"/>
                  <a:pt x="157" y="183"/>
                  <a:pt x="143" y="183"/>
                </a:cubicBezTo>
                <a:close/>
                <a:moveTo>
                  <a:pt x="188" y="138"/>
                </a:moveTo>
                <a:cubicBezTo>
                  <a:pt x="181" y="138"/>
                  <a:pt x="176" y="133"/>
                  <a:pt x="176" y="127"/>
                </a:cubicBezTo>
                <a:cubicBezTo>
                  <a:pt x="176" y="121"/>
                  <a:pt x="181" y="116"/>
                  <a:pt x="188" y="116"/>
                </a:cubicBezTo>
                <a:cubicBezTo>
                  <a:pt x="194" y="116"/>
                  <a:pt x="199" y="121"/>
                  <a:pt x="199" y="127"/>
                </a:cubicBezTo>
                <a:cubicBezTo>
                  <a:pt x="199" y="133"/>
                  <a:pt x="194" y="138"/>
                  <a:pt x="188" y="138"/>
                </a:cubicBezTo>
                <a:close/>
                <a:moveTo>
                  <a:pt x="173" y="93"/>
                </a:moveTo>
                <a:cubicBezTo>
                  <a:pt x="158" y="93"/>
                  <a:pt x="146" y="82"/>
                  <a:pt x="146" y="67"/>
                </a:cubicBezTo>
                <a:cubicBezTo>
                  <a:pt x="146" y="53"/>
                  <a:pt x="158" y="41"/>
                  <a:pt x="173" y="41"/>
                </a:cubicBezTo>
                <a:cubicBezTo>
                  <a:pt x="187" y="41"/>
                  <a:pt x="199" y="53"/>
                  <a:pt x="199" y="67"/>
                </a:cubicBezTo>
                <a:cubicBezTo>
                  <a:pt x="199" y="82"/>
                  <a:pt x="187" y="93"/>
                  <a:pt x="173" y="9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7" name="Freeform 1176"/>
          <p:cNvSpPr>
            <a:spLocks noEditPoints="1"/>
          </p:cNvSpPr>
          <p:nvPr/>
        </p:nvSpPr>
        <p:spPr bwMode="auto">
          <a:xfrm>
            <a:off x="2573061" y="4131793"/>
            <a:ext cx="512384" cy="463829"/>
          </a:xfrm>
          <a:custGeom>
            <a:avLst/>
            <a:gdLst>
              <a:gd name="T0" fmla="*/ 256 w 256"/>
              <a:gd name="T1" fmla="*/ 96 h 232"/>
              <a:gd name="T2" fmla="*/ 224 w 256"/>
              <a:gd name="T3" fmla="*/ 128 h 232"/>
              <a:gd name="T4" fmla="*/ 192 w 256"/>
              <a:gd name="T5" fmla="*/ 96 h 232"/>
              <a:gd name="T6" fmla="*/ 160 w 256"/>
              <a:gd name="T7" fmla="*/ 128 h 232"/>
              <a:gd name="T8" fmla="*/ 128 w 256"/>
              <a:gd name="T9" fmla="*/ 96 h 232"/>
              <a:gd name="T10" fmla="*/ 96 w 256"/>
              <a:gd name="T11" fmla="*/ 128 h 232"/>
              <a:gd name="T12" fmla="*/ 64 w 256"/>
              <a:gd name="T13" fmla="*/ 96 h 232"/>
              <a:gd name="T14" fmla="*/ 32 w 256"/>
              <a:gd name="T15" fmla="*/ 128 h 232"/>
              <a:gd name="T16" fmla="*/ 0 w 256"/>
              <a:gd name="T17" fmla="*/ 96 h 232"/>
              <a:gd name="T18" fmla="*/ 23 w 256"/>
              <a:gd name="T19" fmla="*/ 36 h 232"/>
              <a:gd name="T20" fmla="*/ 234 w 256"/>
              <a:gd name="T21" fmla="*/ 36 h 232"/>
              <a:gd name="T22" fmla="*/ 256 w 256"/>
              <a:gd name="T23" fmla="*/ 96 h 232"/>
              <a:gd name="T24" fmla="*/ 216 w 256"/>
              <a:gd name="T25" fmla="*/ 24 h 232"/>
              <a:gd name="T26" fmla="*/ 40 w 256"/>
              <a:gd name="T27" fmla="*/ 24 h 232"/>
              <a:gd name="T28" fmla="*/ 28 w 256"/>
              <a:gd name="T29" fmla="*/ 12 h 232"/>
              <a:gd name="T30" fmla="*/ 40 w 256"/>
              <a:gd name="T31" fmla="*/ 0 h 232"/>
              <a:gd name="T32" fmla="*/ 216 w 256"/>
              <a:gd name="T33" fmla="*/ 0 h 232"/>
              <a:gd name="T34" fmla="*/ 228 w 256"/>
              <a:gd name="T35" fmla="*/ 12 h 232"/>
              <a:gd name="T36" fmla="*/ 216 w 256"/>
              <a:gd name="T37" fmla="*/ 24 h 232"/>
              <a:gd name="T38" fmla="*/ 36 w 256"/>
              <a:gd name="T39" fmla="*/ 140 h 232"/>
              <a:gd name="T40" fmla="*/ 36 w 256"/>
              <a:gd name="T41" fmla="*/ 140 h 232"/>
              <a:gd name="T42" fmla="*/ 39 w 256"/>
              <a:gd name="T43" fmla="*/ 139 h 232"/>
              <a:gd name="T44" fmla="*/ 40 w 256"/>
              <a:gd name="T45" fmla="*/ 139 h 232"/>
              <a:gd name="T46" fmla="*/ 42 w 256"/>
              <a:gd name="T47" fmla="*/ 139 h 232"/>
              <a:gd name="T48" fmla="*/ 48 w 256"/>
              <a:gd name="T49" fmla="*/ 137 h 232"/>
              <a:gd name="T50" fmla="*/ 48 w 256"/>
              <a:gd name="T51" fmla="*/ 137 h 232"/>
              <a:gd name="T52" fmla="*/ 48 w 256"/>
              <a:gd name="T53" fmla="*/ 196 h 232"/>
              <a:gd name="T54" fmla="*/ 208 w 256"/>
              <a:gd name="T55" fmla="*/ 196 h 232"/>
              <a:gd name="T56" fmla="*/ 208 w 256"/>
              <a:gd name="T57" fmla="*/ 137 h 232"/>
              <a:gd name="T58" fmla="*/ 208 w 256"/>
              <a:gd name="T59" fmla="*/ 137 h 232"/>
              <a:gd name="T60" fmla="*/ 214 w 256"/>
              <a:gd name="T61" fmla="*/ 139 h 232"/>
              <a:gd name="T62" fmla="*/ 216 w 256"/>
              <a:gd name="T63" fmla="*/ 139 h 232"/>
              <a:gd name="T64" fmla="*/ 217 w 256"/>
              <a:gd name="T65" fmla="*/ 139 h 232"/>
              <a:gd name="T66" fmla="*/ 220 w 256"/>
              <a:gd name="T67" fmla="*/ 140 h 232"/>
              <a:gd name="T68" fmla="*/ 220 w 256"/>
              <a:gd name="T69" fmla="*/ 140 h 232"/>
              <a:gd name="T70" fmla="*/ 224 w 256"/>
              <a:gd name="T71" fmla="*/ 140 h 232"/>
              <a:gd name="T72" fmla="*/ 232 w 256"/>
              <a:gd name="T73" fmla="*/ 139 h 232"/>
              <a:gd name="T74" fmla="*/ 232 w 256"/>
              <a:gd name="T75" fmla="*/ 220 h 232"/>
              <a:gd name="T76" fmla="*/ 220 w 256"/>
              <a:gd name="T77" fmla="*/ 232 h 232"/>
              <a:gd name="T78" fmla="*/ 36 w 256"/>
              <a:gd name="T79" fmla="*/ 232 h 232"/>
              <a:gd name="T80" fmla="*/ 24 w 256"/>
              <a:gd name="T81" fmla="*/ 220 h 232"/>
              <a:gd name="T82" fmla="*/ 24 w 256"/>
              <a:gd name="T83" fmla="*/ 139 h 232"/>
              <a:gd name="T84" fmla="*/ 32 w 256"/>
              <a:gd name="T85" fmla="*/ 140 h 232"/>
              <a:gd name="T86" fmla="*/ 36 w 256"/>
              <a:gd name="T87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2498985" y="4901470"/>
            <a:ext cx="630251" cy="578984"/>
          </a:xfrm>
          <a:custGeom>
            <a:avLst/>
            <a:gdLst>
              <a:gd name="T0" fmla="*/ 1120 w 2069"/>
              <a:gd name="T1" fmla="*/ 0 h 1899"/>
              <a:gd name="T2" fmla="*/ 189 w 2069"/>
              <a:gd name="T3" fmla="*/ 777 h 1899"/>
              <a:gd name="T4" fmla="*/ 0 w 2069"/>
              <a:gd name="T5" fmla="*/ 777 h 1899"/>
              <a:gd name="T6" fmla="*/ 259 w 2069"/>
              <a:gd name="T7" fmla="*/ 1122 h 1899"/>
              <a:gd name="T8" fmla="*/ 517 w 2069"/>
              <a:gd name="T9" fmla="*/ 777 h 1899"/>
              <a:gd name="T10" fmla="*/ 362 w 2069"/>
              <a:gd name="T11" fmla="*/ 777 h 1899"/>
              <a:gd name="T12" fmla="*/ 1120 w 2069"/>
              <a:gd name="T13" fmla="*/ 173 h 1899"/>
              <a:gd name="T14" fmla="*/ 1896 w 2069"/>
              <a:gd name="T15" fmla="*/ 950 h 1899"/>
              <a:gd name="T16" fmla="*/ 1120 w 2069"/>
              <a:gd name="T17" fmla="*/ 1727 h 1899"/>
              <a:gd name="T18" fmla="*/ 477 w 2069"/>
              <a:gd name="T19" fmla="*/ 1381 h 1899"/>
              <a:gd name="T20" fmla="*/ 276 w 2069"/>
              <a:gd name="T21" fmla="*/ 1381 h 1899"/>
              <a:gd name="T22" fmla="*/ 1120 w 2069"/>
              <a:gd name="T23" fmla="*/ 1899 h 1899"/>
              <a:gd name="T24" fmla="*/ 2069 w 2069"/>
              <a:gd name="T25" fmla="*/ 950 h 1899"/>
              <a:gd name="T26" fmla="*/ 1120 w 2069"/>
              <a:gd name="T27" fmla="*/ 0 h 1899"/>
              <a:gd name="T28" fmla="*/ 1080 w 2069"/>
              <a:gd name="T29" fmla="*/ 345 h 1899"/>
              <a:gd name="T30" fmla="*/ 1080 w 2069"/>
              <a:gd name="T31" fmla="*/ 978 h 1899"/>
              <a:gd name="T32" fmla="*/ 1528 w 2069"/>
              <a:gd name="T33" fmla="*/ 1243 h 1899"/>
              <a:gd name="T34" fmla="*/ 1569 w 2069"/>
              <a:gd name="T35" fmla="*/ 1168 h 1899"/>
              <a:gd name="T36" fmla="*/ 1166 w 2069"/>
              <a:gd name="T37" fmla="*/ 926 h 1899"/>
              <a:gd name="T38" fmla="*/ 1166 w 2069"/>
              <a:gd name="T39" fmla="*/ 345 h 1899"/>
              <a:gd name="T40" fmla="*/ 1080 w 2069"/>
              <a:gd name="T41" fmla="*/ 345 h 1899"/>
              <a:gd name="T42" fmla="*/ 1080 w 2069"/>
              <a:gd name="T43" fmla="*/ 345 h 1899"/>
              <a:gd name="T44" fmla="*/ 1080 w 2069"/>
              <a:gd name="T45" fmla="*/ 345 h 1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69" h="1899">
                <a:moveTo>
                  <a:pt x="1120" y="0"/>
                </a:moveTo>
                <a:cubicBezTo>
                  <a:pt x="655" y="0"/>
                  <a:pt x="270" y="334"/>
                  <a:pt x="189" y="777"/>
                </a:cubicBezTo>
                <a:cubicBezTo>
                  <a:pt x="0" y="777"/>
                  <a:pt x="0" y="777"/>
                  <a:pt x="0" y="777"/>
                </a:cubicBezTo>
                <a:cubicBezTo>
                  <a:pt x="259" y="1122"/>
                  <a:pt x="259" y="1122"/>
                  <a:pt x="259" y="1122"/>
                </a:cubicBezTo>
                <a:cubicBezTo>
                  <a:pt x="517" y="777"/>
                  <a:pt x="517" y="777"/>
                  <a:pt x="517" y="777"/>
                </a:cubicBezTo>
                <a:cubicBezTo>
                  <a:pt x="362" y="777"/>
                  <a:pt x="362" y="777"/>
                  <a:pt x="362" y="777"/>
                </a:cubicBezTo>
                <a:cubicBezTo>
                  <a:pt x="442" y="432"/>
                  <a:pt x="747" y="173"/>
                  <a:pt x="1120" y="173"/>
                </a:cubicBezTo>
                <a:cubicBezTo>
                  <a:pt x="1552" y="173"/>
                  <a:pt x="1896" y="518"/>
                  <a:pt x="1896" y="950"/>
                </a:cubicBezTo>
                <a:cubicBezTo>
                  <a:pt x="1896" y="1381"/>
                  <a:pt x="1552" y="1727"/>
                  <a:pt x="1120" y="1727"/>
                </a:cubicBezTo>
                <a:cubicBezTo>
                  <a:pt x="850" y="1727"/>
                  <a:pt x="615" y="1588"/>
                  <a:pt x="477" y="1381"/>
                </a:cubicBezTo>
                <a:cubicBezTo>
                  <a:pt x="276" y="1381"/>
                  <a:pt x="276" y="1381"/>
                  <a:pt x="276" y="1381"/>
                </a:cubicBezTo>
                <a:cubicBezTo>
                  <a:pt x="431" y="1686"/>
                  <a:pt x="753" y="1899"/>
                  <a:pt x="1120" y="1899"/>
                </a:cubicBezTo>
                <a:cubicBezTo>
                  <a:pt x="1643" y="1899"/>
                  <a:pt x="2069" y="1473"/>
                  <a:pt x="2069" y="950"/>
                </a:cubicBezTo>
                <a:cubicBezTo>
                  <a:pt x="2069" y="426"/>
                  <a:pt x="1643" y="0"/>
                  <a:pt x="1120" y="0"/>
                </a:cubicBezTo>
                <a:close/>
                <a:moveTo>
                  <a:pt x="1080" y="345"/>
                </a:moveTo>
                <a:cubicBezTo>
                  <a:pt x="1080" y="978"/>
                  <a:pt x="1080" y="978"/>
                  <a:pt x="1080" y="978"/>
                </a:cubicBezTo>
                <a:cubicBezTo>
                  <a:pt x="1528" y="1243"/>
                  <a:pt x="1528" y="1243"/>
                  <a:pt x="1528" y="1243"/>
                </a:cubicBezTo>
                <a:cubicBezTo>
                  <a:pt x="1569" y="1168"/>
                  <a:pt x="1569" y="1168"/>
                  <a:pt x="1569" y="1168"/>
                </a:cubicBezTo>
                <a:cubicBezTo>
                  <a:pt x="1166" y="926"/>
                  <a:pt x="1166" y="926"/>
                  <a:pt x="1166" y="926"/>
                </a:cubicBezTo>
                <a:cubicBezTo>
                  <a:pt x="1166" y="345"/>
                  <a:pt x="1166" y="345"/>
                  <a:pt x="1166" y="345"/>
                </a:cubicBezTo>
                <a:lnTo>
                  <a:pt x="1080" y="345"/>
                </a:lnTo>
                <a:close/>
                <a:moveTo>
                  <a:pt x="1080" y="345"/>
                </a:moveTo>
                <a:cubicBezTo>
                  <a:pt x="1080" y="345"/>
                  <a:pt x="1080" y="345"/>
                  <a:pt x="1080" y="3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188611" y="2315997"/>
            <a:ext cx="1095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DWT-LSB</a:t>
            </a:r>
            <a:endParaRPr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4188611" y="3128797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DWT</a:t>
            </a:r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4188611" y="3961917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DCT</a:t>
            </a:r>
            <a:endParaRPr lang="zh-CN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4188611" y="4815357"/>
            <a:ext cx="570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LSB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0404891" y="237745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50845" y="3199017"/>
            <a:ext cx="2029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Very good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5633" y="406157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10757" y="4935791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88610" y="2528466"/>
            <a:ext cx="5852348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en-US" altLang="zh-CN" sz="1100" dirty="0">
                <a:latin typeface="Microsoft YaHei" charset="0"/>
                <a:ea typeface="Microsoft YaHei" charset="0"/>
                <a:cs typeface="Microsoft YaHei" charset="0"/>
              </a:rPr>
              <a:t>By combining the LSB approach, we are typically able to reduce the error to within 10 in each variation of the data, further improving the accuracy of the extraction.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88610" y="3344550"/>
            <a:ext cx="5072122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en-US" altLang="zh-CN" sz="1100" dirty="0">
                <a:latin typeface="Microsoft YaHei" charset="0"/>
                <a:ea typeface="Microsoft YaHei" charset="0"/>
                <a:cs typeface="Microsoft YaHei" charset="0"/>
              </a:rPr>
              <a:t>It is possible to divide the signal into different important segments. It is possible to defend against attacks relatively well.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57668" y="4208960"/>
            <a:ext cx="4325002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en-US" altLang="zh-CN" sz="1100" dirty="0">
                <a:latin typeface="Microsoft YaHei" charset="0"/>
                <a:ea typeface="Microsoft YaHei" charset="0"/>
                <a:cs typeface="Microsoft YaHei" charset="0"/>
              </a:rPr>
              <a:t>Multiple DCT transforms can cause loss of floating point numbers resulting in compromised robustness.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57668" y="5069867"/>
            <a:ext cx="3050528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en-US" altLang="zh-CN" sz="1100" dirty="0">
                <a:latin typeface="Microsoft YaHei" charset="0"/>
                <a:ea typeface="Microsoft YaHei" charset="0"/>
                <a:cs typeface="Microsoft YaHei" charset="0"/>
              </a:rPr>
              <a:t>Changing only the last digit of each value adds less intensity to the watermark.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67537" y="826254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Analysis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0062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4" grpId="0"/>
      <p:bldP spid="27" grpId="0"/>
      <p:bldP spid="30" grpId="0"/>
      <p:bldP spid="33" grpId="0"/>
      <p:bldP spid="35" grpId="0"/>
      <p:bldP spid="36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1426F165-D7CB-4DA7-9849-DAC5E5EB7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56" y="2117102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FIVE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786271" y="3603878"/>
            <a:ext cx="4203074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kumimoji="1"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Application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13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03BF2521-5BFB-FB49-4D3D-EE2E49AB6134}"/>
              </a:ext>
            </a:extLst>
          </p:cNvPr>
          <p:cNvSpPr txBox="1"/>
          <p:nvPr/>
        </p:nvSpPr>
        <p:spPr>
          <a:xfrm>
            <a:off x="952722" y="541361"/>
            <a:ext cx="55368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A Double Ended Scenario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EBE744-0BD7-D8A1-E7D0-24B49BD0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71" y="2201268"/>
            <a:ext cx="1822536" cy="1822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DCCDC1-D8C9-F4D4-C3EC-06FEAEFE5D1E}"/>
              </a:ext>
            </a:extLst>
          </p:cNvPr>
          <p:cNvSpPr txBox="1"/>
          <p:nvPr/>
        </p:nvSpPr>
        <p:spPr>
          <a:xfrm>
            <a:off x="5251068" y="4196355"/>
            <a:ext cx="16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Copyright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E1991F-BB89-B0FE-6EDE-2A37071ABD08}"/>
              </a:ext>
            </a:extLst>
          </p:cNvPr>
          <p:cNvSpPr txBox="1"/>
          <p:nvPr/>
        </p:nvSpPr>
        <p:spPr>
          <a:xfrm>
            <a:off x="5308699" y="2881703"/>
            <a:ext cx="130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SHA256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4AE6D7-6308-6065-0595-82736A5A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83" y="2780363"/>
            <a:ext cx="1305016" cy="4328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90A73-B6E7-7F58-9B5F-6B3225D1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47" y="1989448"/>
            <a:ext cx="1822537" cy="212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95DB70-FE21-DEB2-A9B6-998EE7F2E613}"/>
              </a:ext>
            </a:extLst>
          </p:cNvPr>
          <p:cNvSpPr txBox="1"/>
          <p:nvPr/>
        </p:nvSpPr>
        <p:spPr>
          <a:xfrm>
            <a:off x="6212732" y="4196355"/>
            <a:ext cx="16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Digest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AD280C-5239-C63C-EBA1-099D386C0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251" y="1989447"/>
            <a:ext cx="2120631" cy="21206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4FE374-FBF2-0759-4A28-68EC6E06F411}"/>
              </a:ext>
            </a:extLst>
          </p:cNvPr>
          <p:cNvSpPr txBox="1"/>
          <p:nvPr/>
        </p:nvSpPr>
        <p:spPr>
          <a:xfrm>
            <a:off x="7908921" y="2430812"/>
            <a:ext cx="90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RSA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878253-A953-C0AE-FB75-47F46B93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15" y="2780363"/>
            <a:ext cx="1305016" cy="4328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DF5EDC-B785-26C7-B3BC-979725124F06}"/>
              </a:ext>
            </a:extLst>
          </p:cNvPr>
          <p:cNvSpPr txBox="1"/>
          <p:nvPr/>
        </p:nvSpPr>
        <p:spPr>
          <a:xfrm>
            <a:off x="9259808" y="4196355"/>
            <a:ext cx="16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Signed Digest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03CB98-F45F-0E2E-C6D6-E0EA8D37B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317" y="2181077"/>
            <a:ext cx="1927195" cy="19290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5E5AF2-6C33-EA3E-A51B-46F05EB23848}"/>
              </a:ext>
            </a:extLst>
          </p:cNvPr>
          <p:cNvSpPr txBox="1"/>
          <p:nvPr/>
        </p:nvSpPr>
        <p:spPr>
          <a:xfrm>
            <a:off x="5979269" y="4191643"/>
            <a:ext cx="14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Watermark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86FFCE-4861-6FD5-0346-BB1742CEA476}"/>
              </a:ext>
            </a:extLst>
          </p:cNvPr>
          <p:cNvSpPr txBox="1"/>
          <p:nvPr/>
        </p:nvSpPr>
        <p:spPr>
          <a:xfrm>
            <a:off x="3938836" y="2449884"/>
            <a:ext cx="146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Encryption</a:t>
            </a:r>
            <a:endParaRPr lang="zh-CN" altLang="en-US" sz="20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CA5E12-ED0A-5151-D960-92A439C9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89" y="2782050"/>
            <a:ext cx="1305016" cy="43285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A795366-70C5-E28F-71B5-34264655724B}"/>
              </a:ext>
            </a:extLst>
          </p:cNvPr>
          <p:cNvSpPr txBox="1"/>
          <p:nvPr/>
        </p:nvSpPr>
        <p:spPr>
          <a:xfrm>
            <a:off x="7908921" y="2512057"/>
            <a:ext cx="74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ADD</a:t>
            </a:r>
            <a:endParaRPr lang="zh-CN" altLang="en-US" sz="20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B1B1E29-E10B-9F81-0D05-8249AE7B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984" y="2760673"/>
            <a:ext cx="1305016" cy="432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AC74CD1-8C8D-2D76-C82E-B9C70CC81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95" y="2097262"/>
            <a:ext cx="1905000" cy="1905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3FFD988-913B-1023-6C98-7B64EC3F1A57}"/>
              </a:ext>
            </a:extLst>
          </p:cNvPr>
          <p:cNvSpPr txBox="1"/>
          <p:nvPr/>
        </p:nvSpPr>
        <p:spPr>
          <a:xfrm>
            <a:off x="9774563" y="4191643"/>
            <a:ext cx="15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Audio</a:t>
            </a:r>
            <a:endParaRPr lang="zh-CN" altLang="en-US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F5A94B8-70E9-C7D5-B2EE-FC7FDF2D5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743" y="2785659"/>
            <a:ext cx="1305016" cy="43285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7EB258F-9658-AD9C-CB9E-C6DD08F31D9A}"/>
              </a:ext>
            </a:extLst>
          </p:cNvPr>
          <p:cNvSpPr txBox="1"/>
          <p:nvPr/>
        </p:nvSpPr>
        <p:spPr>
          <a:xfrm>
            <a:off x="7731331" y="2442977"/>
            <a:ext cx="121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Extract</a:t>
            </a:r>
            <a:endParaRPr lang="zh-CN" altLang="en-US" sz="2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63A53CD-27CD-150A-29C9-A9BD10B17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211" y="2779027"/>
            <a:ext cx="1305016" cy="43285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35AB591-E6DB-428B-6CFA-A0C0010C26F7}"/>
              </a:ext>
            </a:extLst>
          </p:cNvPr>
          <p:cNvSpPr txBox="1"/>
          <p:nvPr/>
        </p:nvSpPr>
        <p:spPr>
          <a:xfrm>
            <a:off x="3987361" y="2465249"/>
            <a:ext cx="146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Decryption</a:t>
            </a:r>
            <a:endParaRPr lang="zh-CN" altLang="en-US" sz="2000" b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E22DD7D-DED3-D3D8-5C44-2F2362E6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3" y="2201268"/>
            <a:ext cx="1822536" cy="182253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1BA5CB0-3767-31E7-CF48-6C94FAA4E4C4}"/>
              </a:ext>
            </a:extLst>
          </p:cNvPr>
          <p:cNvSpPr txBox="1"/>
          <p:nvPr/>
        </p:nvSpPr>
        <p:spPr>
          <a:xfrm>
            <a:off x="839160" y="4196355"/>
            <a:ext cx="16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Copyright</a:t>
            </a:r>
            <a:endParaRPr lang="zh-CN" altLang="en-US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03DF57F-931C-5106-AC62-61A18CD0E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62" y="2785659"/>
            <a:ext cx="1277925" cy="43285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B2B8E72-4150-3958-A873-79F24B3A331C}"/>
              </a:ext>
            </a:extLst>
          </p:cNvPr>
          <p:cNvSpPr txBox="1"/>
          <p:nvPr/>
        </p:nvSpPr>
        <p:spPr>
          <a:xfrm>
            <a:off x="2578918" y="2586561"/>
            <a:ext cx="10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SHA256</a:t>
            </a:r>
            <a:endParaRPr lang="zh-CN" altLang="en-US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5341AA1-B9AC-A064-17A7-6D2418DA1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4270" y="2778228"/>
            <a:ext cx="1277925" cy="43285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2DD787F-60F0-813C-4482-2E6F480E031C}"/>
              </a:ext>
            </a:extLst>
          </p:cNvPr>
          <p:cNvSpPr txBox="1"/>
          <p:nvPr/>
        </p:nvSpPr>
        <p:spPr>
          <a:xfrm>
            <a:off x="8273981" y="2536294"/>
            <a:ext cx="14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Designature</a:t>
            </a:r>
            <a:endParaRPr lang="zh-CN" altLang="en-US" b="1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969724B-6556-466B-608A-275EFF021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62" y="2323521"/>
            <a:ext cx="1264743" cy="126474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FD6AF11-B4AD-31FD-C77A-FF7CA8620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38" y="2323521"/>
            <a:ext cx="1264743" cy="126474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EA15652-7DFA-824B-32CC-0802720A0CBA}"/>
              </a:ext>
            </a:extLst>
          </p:cNvPr>
          <p:cNvSpPr txBox="1"/>
          <p:nvPr/>
        </p:nvSpPr>
        <p:spPr>
          <a:xfrm>
            <a:off x="3909696" y="3588264"/>
            <a:ext cx="94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Digest</a:t>
            </a:r>
            <a:endParaRPr lang="zh-CN" altLang="en-US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F99088-4E78-616C-9312-C89EF7033B40}"/>
              </a:ext>
            </a:extLst>
          </p:cNvPr>
          <p:cNvSpPr txBox="1"/>
          <p:nvPr/>
        </p:nvSpPr>
        <p:spPr>
          <a:xfrm>
            <a:off x="7183063" y="3594424"/>
            <a:ext cx="94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Digest</a:t>
            </a:r>
            <a:endParaRPr lang="zh-CN" altLang="en-US" b="1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065A929-84EF-FDBE-ED02-7609CCD51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23" y="2363818"/>
            <a:ext cx="1449856" cy="14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1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25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25 2.59259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0.05046 L -0.09557 -0.0585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61511 -0.0011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55" y="-6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62227 -0.003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232 0.00926 L 0.04792 0.00393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5" y="-278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878 2.59259E-6 L 0.04076 -0.00093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9" grpId="0"/>
      <p:bldP spid="9" grpId="1"/>
      <p:bldP spid="10" grpId="0"/>
      <p:bldP spid="10" grpId="1"/>
      <p:bldP spid="12" grpId="0"/>
      <p:bldP spid="12" grpId="1"/>
      <p:bldP spid="12" grpId="2"/>
      <p:bldP spid="13" grpId="0"/>
      <p:bldP spid="13" grpId="1"/>
      <p:bldP spid="15" grpId="0"/>
      <p:bldP spid="15" grpId="1"/>
      <p:bldP spid="17" grpId="0"/>
      <p:bldP spid="17" grpId="1"/>
      <p:bldP spid="22" grpId="0"/>
      <p:bldP spid="22" grpId="1"/>
      <p:bldP spid="24" grpId="0"/>
      <p:bldP spid="24" grpId="1"/>
      <p:bldP spid="28" grpId="0"/>
      <p:bldP spid="28" grpId="1"/>
      <p:bldP spid="30" grpId="0"/>
      <p:bldP spid="34" grpId="0"/>
      <p:bldP spid="37" grpId="0"/>
      <p:bldP spid="39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1426F165-D7CB-4DA7-9849-DAC5E5EB7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56" y="2117102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SIX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1786271" y="3603878"/>
            <a:ext cx="351993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kumimoji="1"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Summary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08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30495" y="1919516"/>
            <a:ext cx="1817370" cy="4379595"/>
            <a:chOff x="2404486" y="1843314"/>
            <a:chExt cx="1418142" cy="4379596"/>
          </a:xfrm>
          <a:solidFill>
            <a:srgbClr val="90C7FF"/>
          </a:solidFill>
        </p:grpSpPr>
        <p:sp>
          <p:nvSpPr>
            <p:cNvPr id="4" name="Freeform 47"/>
            <p:cNvSpPr/>
            <p:nvPr/>
          </p:nvSpPr>
          <p:spPr bwMode="auto">
            <a:xfrm>
              <a:off x="2404486" y="1843314"/>
              <a:ext cx="1418142" cy="4379596"/>
            </a:xfrm>
            <a:custGeom>
              <a:avLst/>
              <a:gdLst>
                <a:gd name="T0" fmla="*/ 929 w 929"/>
                <a:gd name="T1" fmla="*/ 2779 h 3130"/>
                <a:gd name="T2" fmla="*/ 0 w 929"/>
                <a:gd name="T3" fmla="*/ 3130 h 3130"/>
                <a:gd name="T4" fmla="*/ 0 w 929"/>
                <a:gd name="T5" fmla="*/ 0 h 3130"/>
                <a:gd name="T6" fmla="*/ 929 w 929"/>
                <a:gd name="T7" fmla="*/ 0 h 3130"/>
                <a:gd name="T8" fmla="*/ 929 w 929"/>
                <a:gd name="T9" fmla="*/ 2779 h 3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3130">
                  <a:moveTo>
                    <a:pt x="929" y="2779"/>
                  </a:moveTo>
                  <a:lnTo>
                    <a:pt x="0" y="3130"/>
                  </a:lnTo>
                  <a:lnTo>
                    <a:pt x="0" y="0"/>
                  </a:lnTo>
                  <a:lnTo>
                    <a:pt x="929" y="0"/>
                  </a:lnTo>
                  <a:lnTo>
                    <a:pt x="929" y="2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5" name="组合 1"/>
            <p:cNvGrpSpPr/>
            <p:nvPr/>
          </p:nvGrpSpPr>
          <p:grpSpPr>
            <a:xfrm>
              <a:off x="2475367" y="1972910"/>
              <a:ext cx="1217342" cy="847399"/>
              <a:chOff x="2488067" y="1972910"/>
              <a:chExt cx="1217342" cy="847399"/>
            </a:xfrm>
            <a:grpFill/>
          </p:grpSpPr>
          <p:sp>
            <p:nvSpPr>
              <p:cNvPr id="7" name="文本框 6"/>
              <p:cNvSpPr txBox="1"/>
              <p:nvPr/>
            </p:nvSpPr>
            <p:spPr>
              <a:xfrm>
                <a:off x="2648507" y="1972910"/>
                <a:ext cx="800219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600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488067" y="2512532"/>
                <a:ext cx="1217342" cy="30777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Yuanti SC" charset="-122"/>
                  </a:rPr>
                  <a:t>Implementation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Yuanti SC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19570" y="2982685"/>
              <a:ext cx="1188995" cy="19380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We implementthree algorithms LSB, DCT and DWT to watermark  respectively. All of them are unobtrusive and can be successfully extracted and identified.</a:t>
              </a: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3790950" y="1919605"/>
            <a:ext cx="1771015" cy="4379595"/>
            <a:chOff x="4309486" y="1843314"/>
            <a:chExt cx="1316613" cy="4379687"/>
          </a:xfrm>
          <a:solidFill>
            <a:srgbClr val="E7E7E7"/>
          </a:solidFill>
        </p:grpSpPr>
        <p:sp>
          <p:nvSpPr>
            <p:cNvPr id="10" name="Freeform 47"/>
            <p:cNvSpPr/>
            <p:nvPr/>
          </p:nvSpPr>
          <p:spPr bwMode="auto">
            <a:xfrm>
              <a:off x="4309486" y="1843314"/>
              <a:ext cx="1316613" cy="4379687"/>
            </a:xfrm>
            <a:custGeom>
              <a:avLst/>
              <a:gdLst>
                <a:gd name="T0" fmla="*/ 929 w 929"/>
                <a:gd name="T1" fmla="*/ 2779 h 3130"/>
                <a:gd name="T2" fmla="*/ 0 w 929"/>
                <a:gd name="T3" fmla="*/ 3130 h 3130"/>
                <a:gd name="T4" fmla="*/ 0 w 929"/>
                <a:gd name="T5" fmla="*/ 0 h 3130"/>
                <a:gd name="T6" fmla="*/ 929 w 929"/>
                <a:gd name="T7" fmla="*/ 0 h 3130"/>
                <a:gd name="T8" fmla="*/ 929 w 929"/>
                <a:gd name="T9" fmla="*/ 2779 h 3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3130">
                  <a:moveTo>
                    <a:pt x="929" y="2779"/>
                  </a:moveTo>
                  <a:lnTo>
                    <a:pt x="0" y="3130"/>
                  </a:lnTo>
                  <a:lnTo>
                    <a:pt x="0" y="0"/>
                  </a:lnTo>
                  <a:lnTo>
                    <a:pt x="929" y="0"/>
                  </a:lnTo>
                  <a:lnTo>
                    <a:pt x="929" y="2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11" name="组合 16"/>
            <p:cNvGrpSpPr/>
            <p:nvPr/>
          </p:nvGrpSpPr>
          <p:grpSpPr>
            <a:xfrm>
              <a:off x="4440058" y="1972910"/>
              <a:ext cx="1054612" cy="878223"/>
              <a:chOff x="2547758" y="1972910"/>
              <a:chExt cx="1054612" cy="878223"/>
            </a:xfrm>
            <a:grpFill/>
          </p:grpSpPr>
          <p:sp>
            <p:nvSpPr>
              <p:cNvPr id="13" name="文本框 12"/>
              <p:cNvSpPr txBox="1"/>
              <p:nvPr/>
            </p:nvSpPr>
            <p:spPr>
              <a:xfrm>
                <a:off x="2648507" y="1972910"/>
                <a:ext cx="800219" cy="64517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3600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547758" y="2513941"/>
                <a:ext cx="1054612" cy="33719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latin typeface="Arial" panose="020B0604020202020204" pitchFamily="34" charset="0"/>
                    <a:ea typeface="Arial Unicode MS" panose="020B0604020202020204" charset="-122"/>
                    <a:cs typeface="Arial" panose="020B0604020202020204" pitchFamily="34" charset="0"/>
                  </a:rPr>
                  <a:t>Improvement</a:t>
                </a: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434960" y="2982688"/>
              <a:ext cx="1115852" cy="124526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We propose a new DWT-LSB algorithm based on the DWT algorithm, which is more optimized.</a:t>
              </a:r>
            </a:p>
          </p:txBody>
        </p:sp>
      </p:grpSp>
      <p:grpSp>
        <p:nvGrpSpPr>
          <p:cNvPr id="15" name="组合 4"/>
          <p:cNvGrpSpPr/>
          <p:nvPr/>
        </p:nvGrpSpPr>
        <p:grpSpPr>
          <a:xfrm>
            <a:off x="6104890" y="1919605"/>
            <a:ext cx="1778000" cy="4379595"/>
            <a:chOff x="6297943" y="1843314"/>
            <a:chExt cx="1316613" cy="4379687"/>
          </a:xfrm>
          <a:solidFill>
            <a:srgbClr val="90C7FF"/>
          </a:solidFill>
        </p:grpSpPr>
        <p:sp>
          <p:nvSpPr>
            <p:cNvPr id="16" name="Freeform 47"/>
            <p:cNvSpPr/>
            <p:nvPr/>
          </p:nvSpPr>
          <p:spPr bwMode="auto">
            <a:xfrm>
              <a:off x="6297943" y="1843314"/>
              <a:ext cx="1316613" cy="4379687"/>
            </a:xfrm>
            <a:custGeom>
              <a:avLst/>
              <a:gdLst>
                <a:gd name="T0" fmla="*/ 929 w 929"/>
                <a:gd name="T1" fmla="*/ 2779 h 3130"/>
                <a:gd name="T2" fmla="*/ 0 w 929"/>
                <a:gd name="T3" fmla="*/ 3130 h 3130"/>
                <a:gd name="T4" fmla="*/ 0 w 929"/>
                <a:gd name="T5" fmla="*/ 0 h 3130"/>
                <a:gd name="T6" fmla="*/ 929 w 929"/>
                <a:gd name="T7" fmla="*/ 0 h 3130"/>
                <a:gd name="T8" fmla="*/ 929 w 929"/>
                <a:gd name="T9" fmla="*/ 2779 h 3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3130">
                  <a:moveTo>
                    <a:pt x="929" y="2779"/>
                  </a:moveTo>
                  <a:lnTo>
                    <a:pt x="0" y="3130"/>
                  </a:lnTo>
                  <a:lnTo>
                    <a:pt x="0" y="0"/>
                  </a:lnTo>
                  <a:lnTo>
                    <a:pt x="929" y="0"/>
                  </a:lnTo>
                  <a:lnTo>
                    <a:pt x="929" y="2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17" name="组合 19"/>
            <p:cNvGrpSpPr/>
            <p:nvPr/>
          </p:nvGrpSpPr>
          <p:grpSpPr>
            <a:xfrm>
              <a:off x="6483654" y="1972910"/>
              <a:ext cx="1079747" cy="862209"/>
              <a:chOff x="2573869" y="1972910"/>
              <a:chExt cx="1079747" cy="862209"/>
            </a:xfrm>
            <a:grpFill/>
          </p:grpSpPr>
          <p:sp>
            <p:nvSpPr>
              <p:cNvPr id="19" name="文本框 18"/>
              <p:cNvSpPr txBox="1"/>
              <p:nvPr/>
            </p:nvSpPr>
            <p:spPr>
              <a:xfrm>
                <a:off x="2648507" y="1972910"/>
                <a:ext cx="800219" cy="64517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600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573869" y="2497927"/>
                <a:ext cx="1079747" cy="33719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latin typeface="Arial" panose="020B0604020202020204" pitchFamily="34" charset="0"/>
                    <a:ea typeface="Arial Unicode MS" panose="020B0604020202020204" charset="-122"/>
                    <a:cs typeface="Arial" panose="020B0604020202020204" pitchFamily="34" charset="0"/>
                  </a:rPr>
                  <a:t>Robustness</a:t>
                </a: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426200" y="2982685"/>
              <a:ext cx="1079747" cy="1706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We test the robustness of all the algorithms we have used. This includes noise adding, cropping, merging, volume changing, etc.</a:t>
              </a:r>
              <a:endParaRPr lang="en-US" altLang="zh-CN" sz="1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5"/>
          <p:cNvGrpSpPr/>
          <p:nvPr/>
        </p:nvGrpSpPr>
        <p:grpSpPr>
          <a:xfrm>
            <a:off x="8407583" y="1919516"/>
            <a:ext cx="1832610" cy="4379595"/>
            <a:chOff x="8257371" y="1843315"/>
            <a:chExt cx="1430034" cy="4379594"/>
          </a:xfrm>
          <a:solidFill>
            <a:srgbClr val="E7E7E7"/>
          </a:solidFill>
        </p:grpSpPr>
        <p:sp>
          <p:nvSpPr>
            <p:cNvPr id="22" name="Freeform 47"/>
            <p:cNvSpPr/>
            <p:nvPr/>
          </p:nvSpPr>
          <p:spPr bwMode="auto">
            <a:xfrm>
              <a:off x="8257371" y="1843315"/>
              <a:ext cx="1430034" cy="4379594"/>
            </a:xfrm>
            <a:custGeom>
              <a:avLst/>
              <a:gdLst>
                <a:gd name="T0" fmla="*/ 929 w 929"/>
                <a:gd name="T1" fmla="*/ 2779 h 3130"/>
                <a:gd name="T2" fmla="*/ 0 w 929"/>
                <a:gd name="T3" fmla="*/ 3130 h 3130"/>
                <a:gd name="T4" fmla="*/ 0 w 929"/>
                <a:gd name="T5" fmla="*/ 0 h 3130"/>
                <a:gd name="T6" fmla="*/ 929 w 929"/>
                <a:gd name="T7" fmla="*/ 0 h 3130"/>
                <a:gd name="T8" fmla="*/ 929 w 929"/>
                <a:gd name="T9" fmla="*/ 2779 h 3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3130">
                  <a:moveTo>
                    <a:pt x="929" y="2779"/>
                  </a:moveTo>
                  <a:lnTo>
                    <a:pt x="0" y="3130"/>
                  </a:lnTo>
                  <a:lnTo>
                    <a:pt x="0" y="0"/>
                  </a:lnTo>
                  <a:lnTo>
                    <a:pt x="929" y="0"/>
                  </a:lnTo>
                  <a:lnTo>
                    <a:pt x="929" y="2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503207" y="1972910"/>
              <a:ext cx="923730" cy="878077"/>
              <a:chOff x="2648507" y="1972910"/>
              <a:chExt cx="923730" cy="878077"/>
            </a:xfrm>
            <a:grpFill/>
          </p:grpSpPr>
          <p:sp>
            <p:nvSpPr>
              <p:cNvPr id="25" name="文本框 24"/>
              <p:cNvSpPr txBox="1"/>
              <p:nvPr/>
            </p:nvSpPr>
            <p:spPr>
              <a:xfrm>
                <a:off x="2648507" y="1972910"/>
                <a:ext cx="800219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>
                    <a:latin typeface="Arial Black" panose="020B0A040201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3600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654062" y="2513802"/>
                <a:ext cx="918175" cy="33718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latin typeface="Arial" panose="020B0604020202020204" pitchFamily="34" charset="0"/>
                    <a:ea typeface="Arial Unicode MS" panose="020B0604020202020204" charset="-122"/>
                    <a:cs typeface="Arial" panose="020B0604020202020204" pitchFamily="34" charset="0"/>
                  </a:rPr>
                  <a:t>Application</a:t>
                </a: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8371338" y="2982505"/>
              <a:ext cx="1213002" cy="21685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219200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We introduce a two-terminal communication scenario, which applies public key cryptography, symmetric cryptography and watermarking algorithms to ensure the security of copyright information.</a:t>
              </a: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458748" y="811539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Summary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58DA8C-CDA9-4E67-8B7E-75E4C5E42F05}"/>
              </a:ext>
            </a:extLst>
          </p:cNvPr>
          <p:cNvSpPr/>
          <p:nvPr/>
        </p:nvSpPr>
        <p:spPr>
          <a:xfrm>
            <a:off x="2803540" y="1396719"/>
            <a:ext cx="6584920" cy="2848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3800" dirty="0"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13800" dirty="0">
              <a:latin typeface="Impact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32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FBBDE076-48CC-4D76-B045-CE36F56F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36" y="2185776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ONE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2262521" y="3775328"/>
            <a:ext cx="5657126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 Members</a:t>
            </a:r>
            <a:endParaRPr kumimoji="1"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71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9"/>
          <p:cNvSpPr>
            <a:spLocks noChangeArrowheads="1"/>
          </p:cNvSpPr>
          <p:nvPr/>
        </p:nvSpPr>
        <p:spPr bwMode="auto">
          <a:xfrm>
            <a:off x="1828800" y="1794940"/>
            <a:ext cx="2032000" cy="304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4" name="Rounded Rectangle 30"/>
          <p:cNvSpPr>
            <a:spLocks noChangeArrowheads="1"/>
          </p:cNvSpPr>
          <p:nvPr/>
        </p:nvSpPr>
        <p:spPr bwMode="auto">
          <a:xfrm>
            <a:off x="3995738" y="1794940"/>
            <a:ext cx="2032000" cy="304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5" name="Rounded Rectangle 31"/>
          <p:cNvSpPr>
            <a:spLocks noChangeArrowheads="1"/>
          </p:cNvSpPr>
          <p:nvPr/>
        </p:nvSpPr>
        <p:spPr bwMode="auto">
          <a:xfrm>
            <a:off x="6164263" y="1794940"/>
            <a:ext cx="2032000" cy="304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6" name="Rounded Rectangle 32"/>
          <p:cNvSpPr>
            <a:spLocks noChangeArrowheads="1"/>
          </p:cNvSpPr>
          <p:nvPr/>
        </p:nvSpPr>
        <p:spPr bwMode="auto">
          <a:xfrm>
            <a:off x="8331200" y="1794940"/>
            <a:ext cx="2032000" cy="304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7" name="Rounded Rectangle 9"/>
          <p:cNvSpPr>
            <a:spLocks noChangeArrowheads="1"/>
          </p:cNvSpPr>
          <p:nvPr/>
        </p:nvSpPr>
        <p:spPr bwMode="auto">
          <a:xfrm>
            <a:off x="1828800" y="1794940"/>
            <a:ext cx="2032000" cy="3815748"/>
          </a:xfrm>
          <a:prstGeom prst="roundRect">
            <a:avLst>
              <a:gd name="adj" fmla="val 16667"/>
            </a:avLst>
          </a:prstGeom>
          <a:solidFill>
            <a:srgbClr val="E7E7E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8" name="Rounded Rectangle 10"/>
          <p:cNvSpPr>
            <a:spLocks noChangeArrowheads="1"/>
          </p:cNvSpPr>
          <p:nvPr/>
        </p:nvSpPr>
        <p:spPr bwMode="auto">
          <a:xfrm>
            <a:off x="3995738" y="1794940"/>
            <a:ext cx="2032000" cy="3815748"/>
          </a:xfrm>
          <a:prstGeom prst="roundRect">
            <a:avLst>
              <a:gd name="adj" fmla="val 16667"/>
            </a:avLst>
          </a:prstGeom>
          <a:solidFill>
            <a:srgbClr val="90C7F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9" name="Rounded Rectangle 11"/>
          <p:cNvSpPr>
            <a:spLocks noChangeArrowheads="1"/>
          </p:cNvSpPr>
          <p:nvPr/>
        </p:nvSpPr>
        <p:spPr bwMode="auto">
          <a:xfrm>
            <a:off x="6164263" y="1794940"/>
            <a:ext cx="2032000" cy="3815748"/>
          </a:xfrm>
          <a:prstGeom prst="roundRect">
            <a:avLst>
              <a:gd name="adj" fmla="val 16667"/>
            </a:avLst>
          </a:prstGeom>
          <a:solidFill>
            <a:srgbClr val="E7E7E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10" name="Rounded Rectangle 12"/>
          <p:cNvSpPr>
            <a:spLocks noChangeArrowheads="1"/>
          </p:cNvSpPr>
          <p:nvPr/>
        </p:nvSpPr>
        <p:spPr bwMode="auto">
          <a:xfrm>
            <a:off x="8331200" y="1794939"/>
            <a:ext cx="2032000" cy="3815747"/>
          </a:xfrm>
          <a:prstGeom prst="roundRect">
            <a:avLst>
              <a:gd name="adj" fmla="val 16667"/>
            </a:avLst>
          </a:prstGeom>
          <a:solidFill>
            <a:srgbClr val="90C7F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endParaRPr lang="en-US" altLang="zh-CN" sz="2400"/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4800600" y="2152127"/>
            <a:ext cx="423863" cy="517525"/>
          </a:xfrm>
          <a:custGeom>
            <a:avLst/>
            <a:gdLst>
              <a:gd name="T0" fmla="*/ 62955 w 781"/>
              <a:gd name="T1" fmla="*/ 426293 h 953"/>
              <a:gd name="T2" fmla="*/ 199178 w 781"/>
              <a:gd name="T3" fmla="*/ 426293 h 953"/>
              <a:gd name="T4" fmla="*/ 199178 w 781"/>
              <a:gd name="T5" fmla="*/ 455617 h 953"/>
              <a:gd name="T6" fmla="*/ 62955 w 781"/>
              <a:gd name="T7" fmla="*/ 455617 h 953"/>
              <a:gd name="T8" fmla="*/ 62955 w 781"/>
              <a:gd name="T9" fmla="*/ 426293 h 953"/>
              <a:gd name="T10" fmla="*/ 62955 w 781"/>
              <a:gd name="T11" fmla="*/ 379048 h 953"/>
              <a:gd name="T12" fmla="*/ 199178 w 781"/>
              <a:gd name="T13" fmla="*/ 379048 h 953"/>
              <a:gd name="T14" fmla="*/ 199178 w 781"/>
              <a:gd name="T15" fmla="*/ 408372 h 953"/>
              <a:gd name="T16" fmla="*/ 62955 w 781"/>
              <a:gd name="T17" fmla="*/ 408372 h 953"/>
              <a:gd name="T18" fmla="*/ 62955 w 781"/>
              <a:gd name="T19" fmla="*/ 379048 h 953"/>
              <a:gd name="T20" fmla="*/ 62955 w 781"/>
              <a:gd name="T21" fmla="*/ 328544 h 953"/>
              <a:gd name="T22" fmla="*/ 199178 w 781"/>
              <a:gd name="T23" fmla="*/ 328544 h 953"/>
              <a:gd name="T24" fmla="*/ 199178 w 781"/>
              <a:gd name="T25" fmla="*/ 357869 h 953"/>
              <a:gd name="T26" fmla="*/ 62955 w 781"/>
              <a:gd name="T27" fmla="*/ 357869 h 953"/>
              <a:gd name="T28" fmla="*/ 62955 w 781"/>
              <a:gd name="T29" fmla="*/ 328544 h 953"/>
              <a:gd name="T30" fmla="*/ 62955 w 781"/>
              <a:gd name="T31" fmla="*/ 284014 h 953"/>
              <a:gd name="T32" fmla="*/ 199178 w 781"/>
              <a:gd name="T33" fmla="*/ 284014 h 953"/>
              <a:gd name="T34" fmla="*/ 199178 w 781"/>
              <a:gd name="T35" fmla="*/ 312796 h 953"/>
              <a:gd name="T36" fmla="*/ 62955 w 781"/>
              <a:gd name="T37" fmla="*/ 312796 h 953"/>
              <a:gd name="T38" fmla="*/ 62955 w 781"/>
              <a:gd name="T39" fmla="*/ 284014 h 953"/>
              <a:gd name="T40" fmla="*/ 62955 w 781"/>
              <a:gd name="T41" fmla="*/ 235683 h 953"/>
              <a:gd name="T42" fmla="*/ 199178 w 781"/>
              <a:gd name="T43" fmla="*/ 235683 h 953"/>
              <a:gd name="T44" fmla="*/ 199178 w 781"/>
              <a:gd name="T45" fmla="*/ 265008 h 953"/>
              <a:gd name="T46" fmla="*/ 62955 w 781"/>
              <a:gd name="T47" fmla="*/ 265008 h 953"/>
              <a:gd name="T48" fmla="*/ 62955 w 781"/>
              <a:gd name="T49" fmla="*/ 235683 h 953"/>
              <a:gd name="T50" fmla="*/ 289269 w 781"/>
              <a:gd name="T51" fmla="*/ 91775 h 953"/>
              <a:gd name="T52" fmla="*/ 347882 w 781"/>
              <a:gd name="T53" fmla="*/ 91775 h 953"/>
              <a:gd name="T54" fmla="*/ 347882 w 781"/>
              <a:gd name="T55" fmla="*/ 445300 h 953"/>
              <a:gd name="T56" fmla="*/ 289269 w 781"/>
              <a:gd name="T57" fmla="*/ 445300 h 953"/>
              <a:gd name="T58" fmla="*/ 289269 w 781"/>
              <a:gd name="T59" fmla="*/ 91775 h 953"/>
              <a:gd name="T60" fmla="*/ 147077 w 781"/>
              <a:gd name="T61" fmla="*/ 36384 h 953"/>
              <a:gd name="T62" fmla="*/ 152504 w 781"/>
              <a:gd name="T63" fmla="*/ 57563 h 953"/>
              <a:gd name="T64" fmla="*/ 153589 w 781"/>
              <a:gd name="T65" fmla="*/ 79828 h 953"/>
              <a:gd name="T66" fmla="*/ 150876 w 781"/>
              <a:gd name="T67" fmla="*/ 103179 h 953"/>
              <a:gd name="T68" fmla="*/ 143820 w 781"/>
              <a:gd name="T69" fmla="*/ 125444 h 953"/>
              <a:gd name="T70" fmla="*/ 131881 w 781"/>
              <a:gd name="T71" fmla="*/ 147709 h 953"/>
              <a:gd name="T72" fmla="*/ 116142 w 781"/>
              <a:gd name="T73" fmla="*/ 168345 h 953"/>
              <a:gd name="T74" fmla="*/ 96604 w 781"/>
              <a:gd name="T75" fmla="*/ 187352 h 953"/>
              <a:gd name="T76" fmla="*/ 93348 w 781"/>
              <a:gd name="T77" fmla="*/ 177034 h 953"/>
              <a:gd name="T78" fmla="*/ 87920 w 781"/>
              <a:gd name="T79" fmla="*/ 166173 h 953"/>
              <a:gd name="T80" fmla="*/ 81950 w 781"/>
              <a:gd name="T81" fmla="*/ 156398 h 953"/>
              <a:gd name="T82" fmla="*/ 73267 w 781"/>
              <a:gd name="T83" fmla="*/ 147166 h 953"/>
              <a:gd name="T84" fmla="*/ 67297 w 781"/>
              <a:gd name="T85" fmla="*/ 142822 h 953"/>
              <a:gd name="T86" fmla="*/ 58614 w 781"/>
              <a:gd name="T87" fmla="*/ 137391 h 953"/>
              <a:gd name="T88" fmla="*/ 47216 w 781"/>
              <a:gd name="T89" fmla="*/ 132504 h 953"/>
              <a:gd name="T90" fmla="*/ 30935 w 781"/>
              <a:gd name="T91" fmla="*/ 148795 h 953"/>
              <a:gd name="T92" fmla="*/ 29307 w 781"/>
              <a:gd name="T93" fmla="*/ 480598 h 953"/>
              <a:gd name="T94" fmla="*/ 392385 w 781"/>
              <a:gd name="T95" fmla="*/ 480598 h 953"/>
              <a:gd name="T96" fmla="*/ 393471 w 781"/>
              <a:gd name="T97" fmla="*/ 36384 h 953"/>
              <a:gd name="T98" fmla="*/ 147077 w 781"/>
              <a:gd name="T99" fmla="*/ 36384 h 953"/>
              <a:gd name="T100" fmla="*/ 134594 w 781"/>
              <a:gd name="T101" fmla="*/ 0 h 953"/>
              <a:gd name="T102" fmla="*/ 423863 w 781"/>
              <a:gd name="T103" fmla="*/ 0 h 953"/>
              <a:gd name="T104" fmla="*/ 421692 w 781"/>
              <a:gd name="T105" fmla="*/ 517525 h 953"/>
              <a:gd name="T106" fmla="*/ 0 w 781"/>
              <a:gd name="T107" fmla="*/ 517525 h 953"/>
              <a:gd name="T108" fmla="*/ 1628 w 781"/>
              <a:gd name="T109" fmla="*/ 130875 h 953"/>
              <a:gd name="T110" fmla="*/ 134594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2557463" y="2060052"/>
            <a:ext cx="574675" cy="701675"/>
          </a:xfrm>
          <a:custGeom>
            <a:avLst/>
            <a:gdLst>
              <a:gd name="T0" fmla="*/ 187406 w 1061"/>
              <a:gd name="T1" fmla="*/ 575081 h 1297"/>
              <a:gd name="T2" fmla="*/ 192281 w 1061"/>
              <a:gd name="T3" fmla="*/ 607541 h 1297"/>
              <a:gd name="T4" fmla="*/ 183614 w 1061"/>
              <a:gd name="T5" fmla="*/ 616738 h 1297"/>
              <a:gd name="T6" fmla="*/ 173323 w 1061"/>
              <a:gd name="T7" fmla="*/ 626476 h 1297"/>
              <a:gd name="T8" fmla="*/ 138117 w 1061"/>
              <a:gd name="T9" fmla="*/ 628099 h 1297"/>
              <a:gd name="T10" fmla="*/ 133242 w 1061"/>
              <a:gd name="T11" fmla="*/ 624312 h 1297"/>
              <a:gd name="T12" fmla="*/ 119160 w 1061"/>
              <a:gd name="T13" fmla="*/ 615115 h 1297"/>
              <a:gd name="T14" fmla="*/ 114285 w 1061"/>
              <a:gd name="T15" fmla="*/ 581573 h 1297"/>
              <a:gd name="T16" fmla="*/ 122951 w 1061"/>
              <a:gd name="T17" fmla="*/ 572917 h 1297"/>
              <a:gd name="T18" fmla="*/ 50914 w 1061"/>
              <a:gd name="T19" fmla="*/ 529637 h 1297"/>
              <a:gd name="T20" fmla="*/ 271359 w 1061"/>
              <a:gd name="T21" fmla="*/ 517736 h 1297"/>
              <a:gd name="T22" fmla="*/ 50914 w 1061"/>
              <a:gd name="T23" fmla="*/ 394929 h 1297"/>
              <a:gd name="T24" fmla="*/ 0 w 1061"/>
              <a:gd name="T25" fmla="*/ 394929 h 1297"/>
              <a:gd name="T26" fmla="*/ 261068 w 1061"/>
              <a:gd name="T27" fmla="*/ 410618 h 1297"/>
              <a:gd name="T28" fmla="*/ 140284 w 1061"/>
              <a:gd name="T29" fmla="*/ 328386 h 1297"/>
              <a:gd name="T30" fmla="*/ 92078 w 1061"/>
              <a:gd name="T31" fmla="*/ 359764 h 1297"/>
              <a:gd name="T32" fmla="*/ 80704 w 1061"/>
              <a:gd name="T33" fmla="*/ 417110 h 1297"/>
              <a:gd name="T34" fmla="*/ 114285 w 1061"/>
              <a:gd name="T35" fmla="*/ 466341 h 1297"/>
              <a:gd name="T36" fmla="*/ 126201 w 1061"/>
              <a:gd name="T37" fmla="*/ 484735 h 1297"/>
              <a:gd name="T38" fmla="*/ 181448 w 1061"/>
              <a:gd name="T39" fmla="*/ 478784 h 1297"/>
              <a:gd name="T40" fmla="*/ 205280 w 1061"/>
              <a:gd name="T41" fmla="*/ 457685 h 1297"/>
              <a:gd name="T42" fmla="*/ 229112 w 1061"/>
              <a:gd name="T43" fmla="*/ 401962 h 1297"/>
              <a:gd name="T44" fmla="*/ 206905 w 1061"/>
              <a:gd name="T45" fmla="*/ 348944 h 1297"/>
              <a:gd name="T46" fmla="*/ 154366 w 1061"/>
              <a:gd name="T47" fmla="*/ 326222 h 1297"/>
              <a:gd name="T48" fmla="*/ 207988 w 1061"/>
              <a:gd name="T49" fmla="*/ 321353 h 1297"/>
              <a:gd name="T50" fmla="*/ 248069 w 1061"/>
              <a:gd name="T51" fmla="*/ 383027 h 1297"/>
              <a:gd name="T52" fmla="*/ 232903 w 1061"/>
              <a:gd name="T53" fmla="*/ 458226 h 1297"/>
              <a:gd name="T54" fmla="*/ 202572 w 1061"/>
              <a:gd name="T55" fmla="*/ 485817 h 1297"/>
              <a:gd name="T56" fmla="*/ 193364 w 1061"/>
              <a:gd name="T57" fmla="*/ 566425 h 1297"/>
              <a:gd name="T58" fmla="*/ 107244 w 1061"/>
              <a:gd name="T59" fmla="*/ 560474 h 1297"/>
              <a:gd name="T60" fmla="*/ 102911 w 1061"/>
              <a:gd name="T61" fmla="*/ 484194 h 1297"/>
              <a:gd name="T62" fmla="*/ 66080 w 1061"/>
              <a:gd name="T63" fmla="*/ 440373 h 1297"/>
              <a:gd name="T64" fmla="*/ 67704 w 1061"/>
              <a:gd name="T65" fmla="*/ 359223 h 1297"/>
              <a:gd name="T66" fmla="*/ 132159 w 1061"/>
              <a:gd name="T67" fmla="*/ 307828 h 1297"/>
              <a:gd name="T68" fmla="*/ 76371 w 1061"/>
              <a:gd name="T69" fmla="*/ 327304 h 1297"/>
              <a:gd name="T70" fmla="*/ 271359 w 1061"/>
              <a:gd name="T71" fmla="*/ 287270 h 1297"/>
              <a:gd name="T72" fmla="*/ 163032 w 1061"/>
              <a:gd name="T73" fmla="*/ 231547 h 1297"/>
              <a:gd name="T74" fmla="*/ 163032 w 1061"/>
              <a:gd name="T75" fmla="*/ 231547 h 1297"/>
              <a:gd name="T76" fmla="*/ 432225 w 1061"/>
              <a:gd name="T77" fmla="*/ 179070 h 1297"/>
              <a:gd name="T78" fmla="*/ 497221 w 1061"/>
              <a:gd name="T79" fmla="*/ 139037 h 1297"/>
              <a:gd name="T80" fmla="*/ 527553 w 1061"/>
              <a:gd name="T81" fmla="*/ 159595 h 1297"/>
              <a:gd name="T82" fmla="*/ 563301 w 1061"/>
              <a:gd name="T83" fmla="*/ 427389 h 1297"/>
              <a:gd name="T84" fmla="*/ 527553 w 1061"/>
              <a:gd name="T85" fmla="*/ 420897 h 1297"/>
              <a:gd name="T86" fmla="*/ 445766 w 1061"/>
              <a:gd name="T87" fmla="*/ 476620 h 1297"/>
              <a:gd name="T88" fmla="*/ 145158 w 1061"/>
              <a:gd name="T89" fmla="*/ 192054 h 1297"/>
              <a:gd name="T90" fmla="*/ 118618 w 1061"/>
              <a:gd name="T91" fmla="*/ 166087 h 1297"/>
              <a:gd name="T92" fmla="*/ 145158 w 1061"/>
              <a:gd name="T93" fmla="*/ 140660 h 1297"/>
              <a:gd name="T94" fmla="*/ 412184 w 1061"/>
              <a:gd name="T95" fmla="*/ 225596 h 1297"/>
              <a:gd name="T96" fmla="*/ 459307 w 1061"/>
              <a:gd name="T97" fmla="*/ 139578 h 1297"/>
              <a:gd name="T98" fmla="*/ 431142 w 1061"/>
              <a:gd name="T99" fmla="*/ 2705 h 1297"/>
              <a:gd name="T100" fmla="*/ 475014 w 1061"/>
              <a:gd name="T101" fmla="*/ 52477 h 1297"/>
              <a:gd name="T102" fmla="*/ 459307 w 1061"/>
              <a:gd name="T103" fmla="*/ 121725 h 1297"/>
              <a:gd name="T104" fmla="*/ 397560 w 1061"/>
              <a:gd name="T105" fmla="*/ 140660 h 1297"/>
              <a:gd name="T106" fmla="*/ 353688 w 1061"/>
              <a:gd name="T107" fmla="*/ 90888 h 1297"/>
              <a:gd name="T108" fmla="*/ 370479 w 1061"/>
              <a:gd name="T109" fmla="*/ 20558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6845300" y="2155302"/>
            <a:ext cx="668338" cy="511175"/>
          </a:xfrm>
          <a:custGeom>
            <a:avLst/>
            <a:gdLst>
              <a:gd name="T0" fmla="*/ 148640 w 1232"/>
              <a:gd name="T1" fmla="*/ 436448 h 944"/>
              <a:gd name="T2" fmla="*/ 193124 w 1232"/>
              <a:gd name="T3" fmla="*/ 439156 h 944"/>
              <a:gd name="T4" fmla="*/ 250084 w 1232"/>
              <a:gd name="T5" fmla="*/ 428867 h 944"/>
              <a:gd name="T6" fmla="*/ 249542 w 1232"/>
              <a:gd name="T7" fmla="*/ 360097 h 944"/>
              <a:gd name="T8" fmla="*/ 310300 w 1232"/>
              <a:gd name="T9" fmla="*/ 307571 h 944"/>
              <a:gd name="T10" fmla="*/ 206143 w 1232"/>
              <a:gd name="T11" fmla="*/ 367136 h 944"/>
              <a:gd name="T12" fmla="*/ 249542 w 1232"/>
              <a:gd name="T13" fmla="*/ 307571 h 944"/>
              <a:gd name="T14" fmla="*/ 133993 w 1232"/>
              <a:gd name="T15" fmla="*/ 344393 h 944"/>
              <a:gd name="T16" fmla="*/ 170339 w 1232"/>
              <a:gd name="T17" fmla="*/ 307571 h 944"/>
              <a:gd name="T18" fmla="*/ 91679 w 1232"/>
              <a:gd name="T19" fmla="*/ 346559 h 944"/>
              <a:gd name="T20" fmla="*/ 89510 w 1232"/>
              <a:gd name="T21" fmla="*/ 307571 h 944"/>
              <a:gd name="T22" fmla="*/ 292398 w 1232"/>
              <a:gd name="T23" fmla="*/ 511175 h 944"/>
              <a:gd name="T24" fmla="*/ 355326 w 1232"/>
              <a:gd name="T25" fmla="*/ 355765 h 944"/>
              <a:gd name="T26" fmla="*/ 379195 w 1232"/>
              <a:gd name="T27" fmla="*/ 319484 h 944"/>
              <a:gd name="T28" fmla="*/ 393842 w 1232"/>
              <a:gd name="T29" fmla="*/ 283745 h 944"/>
              <a:gd name="T30" fmla="*/ 324947 w 1232"/>
              <a:gd name="T31" fmla="*/ 284828 h 944"/>
              <a:gd name="T32" fmla="*/ 288058 w 1232"/>
              <a:gd name="T33" fmla="*/ 229596 h 944"/>
              <a:gd name="T34" fmla="*/ 261476 w 1232"/>
              <a:gd name="T35" fmla="*/ 257753 h 944"/>
              <a:gd name="T36" fmla="*/ 103072 w 1232"/>
              <a:gd name="T37" fmla="*/ 257753 h 944"/>
              <a:gd name="T38" fmla="*/ 100359 w 1232"/>
              <a:gd name="T39" fmla="*/ 229596 h 944"/>
              <a:gd name="T40" fmla="*/ 82457 w 1232"/>
              <a:gd name="T41" fmla="*/ 284828 h 944"/>
              <a:gd name="T42" fmla="*/ 281006 w 1232"/>
              <a:gd name="T43" fmla="*/ 151620 h 944"/>
              <a:gd name="T44" fmla="*/ 336881 w 1232"/>
              <a:gd name="T45" fmla="*/ 187900 h 944"/>
              <a:gd name="T46" fmla="*/ 193124 w 1232"/>
              <a:gd name="T47" fmla="*/ 151620 h 944"/>
              <a:gd name="T48" fmla="*/ 256052 w 1232"/>
              <a:gd name="T49" fmla="*/ 151620 h 944"/>
              <a:gd name="T50" fmla="*/ 100359 w 1232"/>
              <a:gd name="T51" fmla="*/ 206311 h 944"/>
              <a:gd name="T52" fmla="*/ 38516 w 1232"/>
              <a:gd name="T53" fmla="*/ 151620 h 944"/>
              <a:gd name="T54" fmla="*/ 75405 w 1232"/>
              <a:gd name="T55" fmla="*/ 206311 h 944"/>
              <a:gd name="T56" fmla="*/ 423136 w 1232"/>
              <a:gd name="T57" fmla="*/ 130501 h 944"/>
              <a:gd name="T58" fmla="*/ 423136 w 1232"/>
              <a:gd name="T59" fmla="*/ 130501 h 944"/>
              <a:gd name="T60" fmla="*/ 274496 w 1232"/>
              <a:gd name="T61" fmla="*/ 128335 h 944"/>
              <a:gd name="T62" fmla="*/ 266359 w 1232"/>
              <a:gd name="T63" fmla="*/ 86640 h 944"/>
              <a:gd name="T64" fmla="*/ 80830 w 1232"/>
              <a:gd name="T65" fmla="*/ 98553 h 944"/>
              <a:gd name="T66" fmla="*/ 97104 w 1232"/>
              <a:gd name="T67" fmla="*/ 108841 h 944"/>
              <a:gd name="T68" fmla="*/ 193124 w 1232"/>
              <a:gd name="T69" fmla="*/ 128335 h 944"/>
              <a:gd name="T70" fmla="*/ 219163 w 1232"/>
              <a:gd name="T71" fmla="*/ 79059 h 944"/>
              <a:gd name="T72" fmla="*/ 157320 w 1232"/>
              <a:gd name="T73" fmla="*/ 69312 h 944"/>
              <a:gd name="T74" fmla="*/ 115006 w 1232"/>
              <a:gd name="T75" fmla="*/ 128335 h 944"/>
              <a:gd name="T76" fmla="*/ 193124 w 1232"/>
              <a:gd name="T77" fmla="*/ 36822 h 944"/>
              <a:gd name="T78" fmla="*/ 267444 w 1232"/>
              <a:gd name="T79" fmla="*/ 58482 h 944"/>
              <a:gd name="T80" fmla="*/ 339594 w 1232"/>
              <a:gd name="T81" fmla="*/ 128335 h 944"/>
              <a:gd name="T82" fmla="*/ 351528 w 1232"/>
              <a:gd name="T83" fmla="*/ 151620 h 944"/>
              <a:gd name="T84" fmla="*/ 364548 w 1232"/>
              <a:gd name="T85" fmla="*/ 229596 h 944"/>
              <a:gd name="T86" fmla="*/ 352613 w 1232"/>
              <a:gd name="T87" fmla="*/ 284828 h 944"/>
              <a:gd name="T88" fmla="*/ 324947 w 1232"/>
              <a:gd name="T89" fmla="*/ 329773 h 944"/>
              <a:gd name="T90" fmla="*/ 244117 w 1232"/>
              <a:gd name="T91" fmla="*/ 388255 h 944"/>
              <a:gd name="T92" fmla="*/ 170339 w 1232"/>
              <a:gd name="T93" fmla="*/ 399626 h 944"/>
              <a:gd name="T94" fmla="*/ 97104 w 1232"/>
              <a:gd name="T95" fmla="*/ 377966 h 944"/>
              <a:gd name="T96" fmla="*/ 23869 w 1232"/>
              <a:gd name="T97" fmla="*/ 307571 h 944"/>
              <a:gd name="T98" fmla="*/ 12477 w 1232"/>
              <a:gd name="T99" fmla="*/ 284828 h 944"/>
              <a:gd name="T100" fmla="*/ 0 w 1232"/>
              <a:gd name="T101" fmla="*/ 206311 h 944"/>
              <a:gd name="T102" fmla="*/ 10850 w 1232"/>
              <a:gd name="T103" fmla="*/ 151620 h 944"/>
              <a:gd name="T104" fmla="*/ 38516 w 1232"/>
              <a:gd name="T105" fmla="*/ 107217 h 944"/>
              <a:gd name="T106" fmla="*/ 120431 w 1232"/>
              <a:gd name="T107" fmla="*/ 48193 h 944"/>
              <a:gd name="T108" fmla="*/ 566894 w 1232"/>
              <a:gd name="T109" fmla="*/ 0 h 944"/>
              <a:gd name="T110" fmla="*/ 566894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9069388" y="2134665"/>
            <a:ext cx="555625" cy="552450"/>
          </a:xfrm>
          <a:custGeom>
            <a:avLst/>
            <a:gdLst>
              <a:gd name="T0" fmla="*/ 319988 w 1021"/>
              <a:gd name="T1" fmla="*/ 358713 h 1018"/>
              <a:gd name="T2" fmla="*/ 319444 w 1021"/>
              <a:gd name="T3" fmla="*/ 510121 h 1018"/>
              <a:gd name="T4" fmla="*/ 321076 w 1021"/>
              <a:gd name="T5" fmla="*/ 511749 h 1018"/>
              <a:gd name="T6" fmla="*/ 446786 w 1021"/>
              <a:gd name="T7" fmla="*/ 511206 h 1018"/>
              <a:gd name="T8" fmla="*/ 447874 w 1021"/>
              <a:gd name="T9" fmla="*/ 359798 h 1018"/>
              <a:gd name="T10" fmla="*/ 446241 w 1021"/>
              <a:gd name="T11" fmla="*/ 358713 h 1018"/>
              <a:gd name="T12" fmla="*/ 148566 w 1021"/>
              <a:gd name="T13" fmla="*/ 358713 h 1018"/>
              <a:gd name="T14" fmla="*/ 145845 w 1021"/>
              <a:gd name="T15" fmla="*/ 359798 h 1018"/>
              <a:gd name="T16" fmla="*/ 131151 w 1021"/>
              <a:gd name="T17" fmla="*/ 374993 h 1018"/>
              <a:gd name="T18" fmla="*/ 131151 w 1021"/>
              <a:gd name="T19" fmla="*/ 422749 h 1018"/>
              <a:gd name="T20" fmla="*/ 131151 w 1021"/>
              <a:gd name="T21" fmla="*/ 424377 h 1018"/>
              <a:gd name="T22" fmla="*/ 146933 w 1021"/>
              <a:gd name="T23" fmla="*/ 439030 h 1018"/>
              <a:gd name="T24" fmla="*/ 228018 w 1021"/>
              <a:gd name="T25" fmla="*/ 439030 h 1018"/>
              <a:gd name="T26" fmla="*/ 229651 w 1021"/>
              <a:gd name="T27" fmla="*/ 439030 h 1018"/>
              <a:gd name="T28" fmla="*/ 244889 w 1021"/>
              <a:gd name="T29" fmla="*/ 423292 h 1018"/>
              <a:gd name="T30" fmla="*/ 244889 w 1021"/>
              <a:gd name="T31" fmla="*/ 376078 h 1018"/>
              <a:gd name="T32" fmla="*/ 244344 w 1021"/>
              <a:gd name="T33" fmla="*/ 373365 h 1018"/>
              <a:gd name="T34" fmla="*/ 228563 w 1021"/>
              <a:gd name="T35" fmla="*/ 358713 h 1018"/>
              <a:gd name="T36" fmla="*/ 148566 w 1021"/>
              <a:gd name="T37" fmla="*/ 358713 h 1018"/>
              <a:gd name="T38" fmla="*/ 484879 w 1021"/>
              <a:gd name="T39" fmla="*/ 269713 h 1018"/>
              <a:gd name="T40" fmla="*/ 485968 w 1021"/>
              <a:gd name="T41" fmla="*/ 270256 h 1018"/>
              <a:gd name="T42" fmla="*/ 485968 w 1021"/>
              <a:gd name="T43" fmla="*/ 552450 h 1018"/>
              <a:gd name="T44" fmla="*/ 69657 w 1021"/>
              <a:gd name="T45" fmla="*/ 552450 h 1018"/>
              <a:gd name="T46" fmla="*/ 69113 w 1021"/>
              <a:gd name="T47" fmla="*/ 551365 h 1018"/>
              <a:gd name="T48" fmla="*/ 69113 w 1021"/>
              <a:gd name="T49" fmla="*/ 269713 h 1018"/>
              <a:gd name="T50" fmla="*/ 426106 w 1021"/>
              <a:gd name="T51" fmla="*/ 0 h 1018"/>
              <a:gd name="T52" fmla="*/ 426106 w 1021"/>
              <a:gd name="T53" fmla="*/ 122646 h 1018"/>
              <a:gd name="T54" fmla="*/ 428827 w 1021"/>
              <a:gd name="T55" fmla="*/ 126988 h 1018"/>
              <a:gd name="T56" fmla="*/ 555625 w 1021"/>
              <a:gd name="T57" fmla="*/ 230097 h 1018"/>
              <a:gd name="T58" fmla="*/ 555081 w 1021"/>
              <a:gd name="T59" fmla="*/ 230640 h 1018"/>
              <a:gd name="T60" fmla="*/ 1633 w 1021"/>
              <a:gd name="T61" fmla="*/ 230640 h 1018"/>
              <a:gd name="T62" fmla="*/ 0 w 1021"/>
              <a:gd name="T63" fmla="*/ 230640 h 1018"/>
              <a:gd name="T64" fmla="*/ 544 w 1021"/>
              <a:gd name="T65" fmla="*/ 229012 h 1018"/>
              <a:gd name="T66" fmla="*/ 261214 w 1021"/>
              <a:gd name="T67" fmla="*/ 16823 h 1018"/>
              <a:gd name="T68" fmla="*/ 266656 w 1021"/>
              <a:gd name="T69" fmla="*/ 15195 h 1018"/>
              <a:gd name="T70" fmla="*/ 290601 w 1021"/>
              <a:gd name="T71" fmla="*/ 16280 h 1018"/>
              <a:gd name="T72" fmla="*/ 294955 w 1021"/>
              <a:gd name="T73" fmla="*/ 17908 h 1018"/>
              <a:gd name="T74" fmla="*/ 368421 w 1021"/>
              <a:gd name="T75" fmla="*/ 77061 h 1018"/>
              <a:gd name="T76" fmla="*/ 371142 w 1021"/>
              <a:gd name="T77" fmla="*/ 75433 h 1018"/>
              <a:gd name="T78" fmla="*/ 426106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982788" y="3179240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 err="1">
                <a:latin typeface="Arial" charset="0"/>
                <a:ea typeface="微软雅黑" charset="0"/>
                <a:sym typeface="Arial" charset="0"/>
              </a:rPr>
              <a:t>Jingmiao</a:t>
            </a:r>
            <a:r>
              <a:rPr lang="en-US" altLang="zh-CN" sz="1600" b="1" dirty="0">
                <a:latin typeface="Arial" charset="0"/>
                <a:ea typeface="微软雅黑" charset="0"/>
                <a:sym typeface="Arial" charset="0"/>
              </a:rPr>
              <a:t> Zhang</a:t>
            </a: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1990725" y="3498327"/>
            <a:ext cx="16732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University of Science and Technology of China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Information Security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LSB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Noise</a:t>
            </a: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4154488" y="3179240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Xinyue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 Wei</a:t>
            </a:r>
            <a:endParaRPr lang="en-US" altLang="zh-CN" sz="1600" b="1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  <a:sym typeface="Arial" charset="0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4162425" y="3498327"/>
            <a:ext cx="16732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Xi'an </a:t>
            </a:r>
            <a:r>
              <a:rPr lang="en-US" altLang="zh-CN" sz="1200" dirty="0" err="1">
                <a:latin typeface="Arial" charset="0"/>
                <a:ea typeface="微软雅黑" charset="0"/>
                <a:sym typeface="Arial" charset="0"/>
              </a:rPr>
              <a:t>Jiaotong</a:t>
            </a: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 University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Science and Technology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 err="1">
                <a:latin typeface="Arial" charset="0"/>
                <a:ea typeface="微软雅黑" charset="0"/>
                <a:sym typeface="Arial" charset="0"/>
              </a:rPr>
              <a:t>DWT+Image</a:t>
            </a: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Compression</a:t>
            </a: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6354763" y="3179240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Panyue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 Wei</a:t>
            </a:r>
            <a:endParaRPr lang="en-US" altLang="zh-CN" sz="1600" b="1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  <a:sym typeface="Arial" charset="0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6362700" y="3498327"/>
            <a:ext cx="1673225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zh-CN" sz="1200" dirty="0"/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Huazhong University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Science and Technology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 err="1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  <a:sym typeface="Arial" charset="0"/>
              </a:rPr>
              <a:t>DCT+Audio</a:t>
            </a:r>
            <a:endParaRPr lang="en-US" altLang="zh-CN" sz="12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  <a:sym typeface="Arial" charset="0"/>
              </a:rPr>
              <a:t>Resampling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8516938" y="3179240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 err="1">
                <a:latin typeface="Arial" charset="0"/>
                <a:ea typeface="微软雅黑" charset="0"/>
                <a:sym typeface="Arial" charset="0"/>
              </a:rPr>
              <a:t>Junchao</a:t>
            </a:r>
            <a:r>
              <a:rPr lang="en-US" altLang="zh-CN" sz="1600" b="1" dirty="0">
                <a:latin typeface="Arial" charset="0"/>
                <a:ea typeface="微软雅黑" charset="0"/>
                <a:sym typeface="Arial" charset="0"/>
              </a:rPr>
              <a:t> Wang</a:t>
            </a: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8524875" y="3498327"/>
            <a:ext cx="1673225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Sichuan University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Software Engineering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 err="1">
                <a:latin typeface="Arial" charset="0"/>
                <a:ea typeface="微软雅黑" charset="0"/>
                <a:sym typeface="Arial" charset="0"/>
              </a:rPr>
              <a:t>DCT+Image</a:t>
            </a:r>
            <a:endParaRPr lang="en-US" altLang="zh-CN" sz="1200" dirty="0">
              <a:latin typeface="Arial" charset="0"/>
              <a:ea typeface="微软雅黑" charset="0"/>
              <a:sym typeface="Arial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1200" dirty="0">
                <a:latin typeface="Arial" charset="0"/>
                <a:ea typeface="微软雅黑" charset="0"/>
                <a:sym typeface="Arial" charset="0"/>
              </a:rPr>
              <a:t>Filtering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76504" y="722759"/>
            <a:ext cx="3021101" cy="533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/>
                <a:ea typeface="微软雅黑"/>
                <a:cs typeface="微软雅黑"/>
              </a:rPr>
              <a:t>OUR TEAM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97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7866D60C-254A-450D-8C46-CB9A49033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847" y="2239968"/>
            <a:ext cx="731520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PART</a:t>
            </a:r>
            <a:r>
              <a:rPr kumimoji="1" lang="zh-CN" altLang="en-US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 </a:t>
            </a:r>
            <a:r>
              <a:rPr kumimoji="1" lang="en-US" altLang="zh-CN" sz="11500" b="1" dirty="0">
                <a:latin typeface="Agency FB" panose="020B0503020202020204" pitchFamily="34" charset="0"/>
                <a:ea typeface="Yuanti SC" charset="-122"/>
                <a:cs typeface="Yuanti SC" charset="-122"/>
              </a:rPr>
              <a:t>TWO</a:t>
            </a:r>
            <a:endParaRPr kumimoji="1" lang="zh-CN" altLang="en-US" sz="23900" b="1" dirty="0">
              <a:latin typeface="Agency FB" panose="020B0503020202020204" pitchFamily="34" charset="0"/>
              <a:ea typeface="Yuanti SC" charset="-122"/>
              <a:cs typeface="Yuanti SC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C687E20-6ED1-4C52-81A1-7F60A2FBBF93}"/>
              </a:ext>
            </a:extLst>
          </p:cNvPr>
          <p:cNvSpPr txBox="1"/>
          <p:nvPr/>
        </p:nvSpPr>
        <p:spPr>
          <a:xfrm>
            <a:off x="2262521" y="3775328"/>
            <a:ext cx="461664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kumimoji="1"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Introduction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74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483"/>
          <p:cNvSpPr>
            <a:spLocks/>
          </p:cNvSpPr>
          <p:nvPr/>
        </p:nvSpPr>
        <p:spPr bwMode="auto">
          <a:xfrm>
            <a:off x="1323976" y="2058988"/>
            <a:ext cx="2028825" cy="3171325"/>
          </a:xfrm>
          <a:custGeom>
            <a:avLst/>
            <a:gdLst>
              <a:gd name="T0" fmla="*/ 144 w 289"/>
              <a:gd name="T1" fmla="*/ 0 h 453"/>
              <a:gd name="T2" fmla="*/ 0 w 289"/>
              <a:gd name="T3" fmla="*/ 144 h 453"/>
              <a:gd name="T4" fmla="*/ 84 w 289"/>
              <a:gd name="T5" fmla="*/ 275 h 453"/>
              <a:gd name="T6" fmla="*/ 139 w 289"/>
              <a:gd name="T7" fmla="*/ 346 h 453"/>
              <a:gd name="T8" fmla="*/ 139 w 289"/>
              <a:gd name="T9" fmla="*/ 329 h 453"/>
              <a:gd name="T10" fmla="*/ 119 w 289"/>
              <a:gd name="T11" fmla="*/ 398 h 453"/>
              <a:gd name="T12" fmla="*/ 111 w 289"/>
              <a:gd name="T13" fmla="*/ 419 h 453"/>
              <a:gd name="T14" fmla="*/ 144 w 289"/>
              <a:gd name="T15" fmla="*/ 453 h 453"/>
              <a:gd name="T16" fmla="*/ 178 w 289"/>
              <a:gd name="T17" fmla="*/ 419 h 453"/>
              <a:gd name="T18" fmla="*/ 169 w 289"/>
              <a:gd name="T19" fmla="*/ 398 h 453"/>
              <a:gd name="T20" fmla="*/ 149 w 289"/>
              <a:gd name="T21" fmla="*/ 329 h 453"/>
              <a:gd name="T22" fmla="*/ 149 w 289"/>
              <a:gd name="T23" fmla="*/ 346 h 453"/>
              <a:gd name="T24" fmla="*/ 205 w 289"/>
              <a:gd name="T25" fmla="*/ 275 h 453"/>
              <a:gd name="T26" fmla="*/ 289 w 289"/>
              <a:gd name="T27" fmla="*/ 144 h 453"/>
              <a:gd name="T28" fmla="*/ 144 w 289"/>
              <a:gd name="T2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9" h="453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02"/>
                  <a:pt x="34" y="252"/>
                  <a:pt x="84" y="275"/>
                </a:cubicBezTo>
                <a:cubicBezTo>
                  <a:pt x="113" y="288"/>
                  <a:pt x="139" y="314"/>
                  <a:pt x="139" y="346"/>
                </a:cubicBezTo>
                <a:cubicBezTo>
                  <a:pt x="139" y="329"/>
                  <a:pt x="139" y="329"/>
                  <a:pt x="139" y="329"/>
                </a:cubicBezTo>
                <a:cubicBezTo>
                  <a:pt x="139" y="361"/>
                  <a:pt x="128" y="388"/>
                  <a:pt x="119" y="398"/>
                </a:cubicBezTo>
                <a:cubicBezTo>
                  <a:pt x="114" y="404"/>
                  <a:pt x="111" y="411"/>
                  <a:pt x="111" y="419"/>
                </a:cubicBezTo>
                <a:cubicBezTo>
                  <a:pt x="111" y="438"/>
                  <a:pt x="126" y="453"/>
                  <a:pt x="144" y="453"/>
                </a:cubicBezTo>
                <a:cubicBezTo>
                  <a:pt x="163" y="453"/>
                  <a:pt x="178" y="438"/>
                  <a:pt x="178" y="419"/>
                </a:cubicBezTo>
                <a:cubicBezTo>
                  <a:pt x="178" y="411"/>
                  <a:pt x="175" y="404"/>
                  <a:pt x="169" y="398"/>
                </a:cubicBezTo>
                <a:cubicBezTo>
                  <a:pt x="161" y="388"/>
                  <a:pt x="149" y="361"/>
                  <a:pt x="149" y="329"/>
                </a:cubicBezTo>
                <a:cubicBezTo>
                  <a:pt x="149" y="346"/>
                  <a:pt x="149" y="346"/>
                  <a:pt x="149" y="346"/>
                </a:cubicBezTo>
                <a:cubicBezTo>
                  <a:pt x="149" y="314"/>
                  <a:pt x="176" y="288"/>
                  <a:pt x="205" y="275"/>
                </a:cubicBezTo>
                <a:cubicBezTo>
                  <a:pt x="254" y="252"/>
                  <a:pt x="289" y="202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743180" y="219062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latin typeface="Arial Black" panose="020B0A04020102020204" pitchFamily="34" charset="0"/>
                <a:cs typeface="Arial" panose="020B0604020202020204" pitchFamily="34" charset="0"/>
              </a:rPr>
              <a:t>37</a:t>
            </a:r>
            <a:endParaRPr lang="zh-CN" altLang="en-US" sz="4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1321" y="25512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 Black" panose="020B0A04020102020204" pitchFamily="34" charset="0"/>
                <a:cs typeface="Arial" panose="020B0604020202020204" pitchFamily="34" charset="0"/>
              </a:rPr>
              <a:t>%</a:t>
            </a:r>
            <a:endParaRPr lang="zh-CN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1067" y="3045726"/>
            <a:ext cx="1424307" cy="71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Worldwide average piracy rate of 37% in 2017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2781" y="5366064"/>
            <a:ext cx="15608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solidFill>
                  <a:schemeClr val="tx1"/>
                </a:solidFill>
              </a:rPr>
              <a:t>Worldwide</a:t>
            </a:r>
            <a:endParaRPr lang="zh-CN" altLang="en-US" sz="1867" dirty="0">
              <a:solidFill>
                <a:schemeClr val="tx1"/>
              </a:solidFill>
            </a:endParaRPr>
          </a:p>
        </p:txBody>
      </p:sp>
      <p:sp>
        <p:nvSpPr>
          <p:cNvPr id="11" name="Freeform 554"/>
          <p:cNvSpPr>
            <a:spLocks noEditPoints="1"/>
          </p:cNvSpPr>
          <p:nvPr/>
        </p:nvSpPr>
        <p:spPr bwMode="auto">
          <a:xfrm>
            <a:off x="2156991" y="4855635"/>
            <a:ext cx="359620" cy="319928"/>
          </a:xfrm>
          <a:custGeom>
            <a:avLst/>
            <a:gdLst>
              <a:gd name="T0" fmla="*/ 226 w 271"/>
              <a:gd name="T1" fmla="*/ 0 h 241"/>
              <a:gd name="T2" fmla="*/ 47 w 271"/>
              <a:gd name="T3" fmla="*/ 0 h 241"/>
              <a:gd name="T4" fmla="*/ 42 w 271"/>
              <a:gd name="T5" fmla="*/ 5 h 241"/>
              <a:gd name="T6" fmla="*/ 0 w 271"/>
              <a:gd name="T7" fmla="*/ 80 h 241"/>
              <a:gd name="T8" fmla="*/ 5 w 271"/>
              <a:gd name="T9" fmla="*/ 90 h 241"/>
              <a:gd name="T10" fmla="*/ 131 w 271"/>
              <a:gd name="T11" fmla="*/ 239 h 241"/>
              <a:gd name="T12" fmla="*/ 137 w 271"/>
              <a:gd name="T13" fmla="*/ 239 h 241"/>
              <a:gd name="T14" fmla="*/ 269 w 271"/>
              <a:gd name="T15" fmla="*/ 90 h 241"/>
              <a:gd name="T16" fmla="*/ 271 w 271"/>
              <a:gd name="T17" fmla="*/ 80 h 241"/>
              <a:gd name="T18" fmla="*/ 230 w 271"/>
              <a:gd name="T19" fmla="*/ 5 h 241"/>
              <a:gd name="T20" fmla="*/ 226 w 271"/>
              <a:gd name="T21" fmla="*/ 0 h 241"/>
              <a:gd name="T22" fmla="*/ 226 w 271"/>
              <a:gd name="T23" fmla="*/ 0 h 241"/>
              <a:gd name="T24" fmla="*/ 213 w 271"/>
              <a:gd name="T25" fmla="*/ 71 h 241"/>
              <a:gd name="T26" fmla="*/ 134 w 271"/>
              <a:gd name="T27" fmla="*/ 193 h 241"/>
              <a:gd name="T28" fmla="*/ 60 w 271"/>
              <a:gd name="T29" fmla="*/ 70 h 241"/>
              <a:gd name="T30" fmla="*/ 41 w 271"/>
              <a:gd name="T31" fmla="*/ 70 h 241"/>
              <a:gd name="T32" fmla="*/ 41 w 271"/>
              <a:gd name="T33" fmla="*/ 47 h 241"/>
              <a:gd name="T34" fmla="*/ 99 w 271"/>
              <a:gd name="T35" fmla="*/ 47 h 241"/>
              <a:gd name="T36" fmla="*/ 145 w 271"/>
              <a:gd name="T37" fmla="*/ 129 h 241"/>
              <a:gd name="T38" fmla="*/ 200 w 271"/>
              <a:gd name="T39" fmla="*/ 47 h 241"/>
              <a:gd name="T40" fmla="*/ 230 w 271"/>
              <a:gd name="T41" fmla="*/ 47 h 241"/>
              <a:gd name="T42" fmla="*/ 230 w 271"/>
              <a:gd name="T43" fmla="*/ 71 h 241"/>
              <a:gd name="T44" fmla="*/ 213 w 271"/>
              <a:gd name="T45" fmla="*/ 71 h 241"/>
              <a:gd name="T46" fmla="*/ 213 w 271"/>
              <a:gd name="T47" fmla="*/ 71 h 241"/>
              <a:gd name="T48" fmla="*/ 213 w 271"/>
              <a:gd name="T49" fmla="*/ 71 h 241"/>
              <a:gd name="T50" fmla="*/ 213 w 271"/>
              <a:gd name="T51" fmla="*/ 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71" h="241">
                <a:moveTo>
                  <a:pt x="226" y="0"/>
                </a:move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4" y="2"/>
                  <a:pt x="42" y="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5"/>
                  <a:pt x="5" y="90"/>
                  <a:pt x="5" y="90"/>
                </a:cubicBezTo>
                <a:cubicBezTo>
                  <a:pt x="5" y="90"/>
                  <a:pt x="129" y="236"/>
                  <a:pt x="131" y="239"/>
                </a:cubicBezTo>
                <a:cubicBezTo>
                  <a:pt x="133" y="241"/>
                  <a:pt x="136" y="240"/>
                  <a:pt x="137" y="239"/>
                </a:cubicBezTo>
                <a:cubicBezTo>
                  <a:pt x="139" y="237"/>
                  <a:pt x="269" y="90"/>
                  <a:pt x="269" y="90"/>
                </a:cubicBezTo>
                <a:cubicBezTo>
                  <a:pt x="269" y="90"/>
                  <a:pt x="271" y="85"/>
                  <a:pt x="271" y="80"/>
                </a:cubicBezTo>
                <a:cubicBezTo>
                  <a:pt x="230" y="5"/>
                  <a:pt x="230" y="5"/>
                  <a:pt x="230" y="5"/>
                </a:cubicBezTo>
                <a:cubicBezTo>
                  <a:pt x="230" y="3"/>
                  <a:pt x="228" y="0"/>
                  <a:pt x="226" y="0"/>
                </a:cubicBezTo>
                <a:cubicBezTo>
                  <a:pt x="226" y="0"/>
                  <a:pt x="226" y="0"/>
                  <a:pt x="226" y="0"/>
                </a:cubicBezTo>
                <a:close/>
                <a:moveTo>
                  <a:pt x="213" y="71"/>
                </a:moveTo>
                <a:cubicBezTo>
                  <a:pt x="134" y="193"/>
                  <a:pt x="134" y="193"/>
                  <a:pt x="134" y="193"/>
                </a:cubicBezTo>
                <a:cubicBezTo>
                  <a:pt x="60" y="70"/>
                  <a:pt x="60" y="70"/>
                  <a:pt x="6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47"/>
                  <a:pt x="41" y="47"/>
                  <a:pt x="41" y="47"/>
                </a:cubicBezTo>
                <a:cubicBezTo>
                  <a:pt x="99" y="47"/>
                  <a:pt x="99" y="47"/>
                  <a:pt x="99" y="47"/>
                </a:cubicBezTo>
                <a:cubicBezTo>
                  <a:pt x="145" y="129"/>
                  <a:pt x="145" y="129"/>
                  <a:pt x="145" y="129"/>
                </a:cubicBezTo>
                <a:cubicBezTo>
                  <a:pt x="200" y="47"/>
                  <a:pt x="200" y="47"/>
                  <a:pt x="200" y="47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0" y="71"/>
                  <a:pt x="230" y="71"/>
                  <a:pt x="230" y="71"/>
                </a:cubicBezTo>
                <a:cubicBezTo>
                  <a:pt x="213" y="71"/>
                  <a:pt x="213" y="71"/>
                  <a:pt x="213" y="71"/>
                </a:cubicBezTo>
                <a:cubicBezTo>
                  <a:pt x="213" y="71"/>
                  <a:pt x="213" y="71"/>
                  <a:pt x="213" y="71"/>
                </a:cubicBezTo>
                <a:close/>
                <a:moveTo>
                  <a:pt x="213" y="71"/>
                </a:moveTo>
                <a:cubicBezTo>
                  <a:pt x="213" y="71"/>
                  <a:pt x="213" y="71"/>
                  <a:pt x="213" y="7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2" name="Freeform 2483"/>
          <p:cNvSpPr>
            <a:spLocks/>
          </p:cNvSpPr>
          <p:nvPr/>
        </p:nvSpPr>
        <p:spPr bwMode="auto">
          <a:xfrm>
            <a:off x="6505576" y="2058988"/>
            <a:ext cx="2028825" cy="3171325"/>
          </a:xfrm>
          <a:custGeom>
            <a:avLst/>
            <a:gdLst>
              <a:gd name="T0" fmla="*/ 144 w 289"/>
              <a:gd name="T1" fmla="*/ 0 h 453"/>
              <a:gd name="T2" fmla="*/ 0 w 289"/>
              <a:gd name="T3" fmla="*/ 144 h 453"/>
              <a:gd name="T4" fmla="*/ 84 w 289"/>
              <a:gd name="T5" fmla="*/ 275 h 453"/>
              <a:gd name="T6" fmla="*/ 139 w 289"/>
              <a:gd name="T7" fmla="*/ 346 h 453"/>
              <a:gd name="T8" fmla="*/ 139 w 289"/>
              <a:gd name="T9" fmla="*/ 329 h 453"/>
              <a:gd name="T10" fmla="*/ 119 w 289"/>
              <a:gd name="T11" fmla="*/ 398 h 453"/>
              <a:gd name="T12" fmla="*/ 111 w 289"/>
              <a:gd name="T13" fmla="*/ 419 h 453"/>
              <a:gd name="T14" fmla="*/ 144 w 289"/>
              <a:gd name="T15" fmla="*/ 453 h 453"/>
              <a:gd name="T16" fmla="*/ 178 w 289"/>
              <a:gd name="T17" fmla="*/ 419 h 453"/>
              <a:gd name="T18" fmla="*/ 169 w 289"/>
              <a:gd name="T19" fmla="*/ 398 h 453"/>
              <a:gd name="T20" fmla="*/ 149 w 289"/>
              <a:gd name="T21" fmla="*/ 329 h 453"/>
              <a:gd name="T22" fmla="*/ 149 w 289"/>
              <a:gd name="T23" fmla="*/ 346 h 453"/>
              <a:gd name="T24" fmla="*/ 205 w 289"/>
              <a:gd name="T25" fmla="*/ 275 h 453"/>
              <a:gd name="T26" fmla="*/ 289 w 289"/>
              <a:gd name="T27" fmla="*/ 144 h 453"/>
              <a:gd name="T28" fmla="*/ 144 w 289"/>
              <a:gd name="T2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9" h="453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02"/>
                  <a:pt x="34" y="252"/>
                  <a:pt x="84" y="275"/>
                </a:cubicBezTo>
                <a:cubicBezTo>
                  <a:pt x="113" y="288"/>
                  <a:pt x="139" y="314"/>
                  <a:pt x="139" y="346"/>
                </a:cubicBezTo>
                <a:cubicBezTo>
                  <a:pt x="139" y="329"/>
                  <a:pt x="139" y="329"/>
                  <a:pt x="139" y="329"/>
                </a:cubicBezTo>
                <a:cubicBezTo>
                  <a:pt x="139" y="361"/>
                  <a:pt x="128" y="388"/>
                  <a:pt x="119" y="398"/>
                </a:cubicBezTo>
                <a:cubicBezTo>
                  <a:pt x="114" y="404"/>
                  <a:pt x="111" y="411"/>
                  <a:pt x="111" y="419"/>
                </a:cubicBezTo>
                <a:cubicBezTo>
                  <a:pt x="111" y="438"/>
                  <a:pt x="126" y="453"/>
                  <a:pt x="144" y="453"/>
                </a:cubicBezTo>
                <a:cubicBezTo>
                  <a:pt x="163" y="453"/>
                  <a:pt x="178" y="438"/>
                  <a:pt x="178" y="419"/>
                </a:cubicBezTo>
                <a:cubicBezTo>
                  <a:pt x="178" y="411"/>
                  <a:pt x="175" y="404"/>
                  <a:pt x="169" y="398"/>
                </a:cubicBezTo>
                <a:cubicBezTo>
                  <a:pt x="161" y="388"/>
                  <a:pt x="149" y="361"/>
                  <a:pt x="149" y="329"/>
                </a:cubicBezTo>
                <a:cubicBezTo>
                  <a:pt x="149" y="346"/>
                  <a:pt x="149" y="346"/>
                  <a:pt x="149" y="346"/>
                </a:cubicBezTo>
                <a:cubicBezTo>
                  <a:pt x="149" y="314"/>
                  <a:pt x="176" y="288"/>
                  <a:pt x="205" y="275"/>
                </a:cubicBezTo>
                <a:cubicBezTo>
                  <a:pt x="254" y="252"/>
                  <a:pt x="289" y="202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</a:path>
            </a:pathLst>
          </a:custGeom>
          <a:solidFill>
            <a:srgbClr val="90C7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6924780" y="219062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latin typeface="Arial Black" panose="020B0A04020102020204" pitchFamily="34" charset="0"/>
                <a:cs typeface="Arial" panose="020B0604020202020204" pitchFamily="34" charset="0"/>
              </a:rPr>
              <a:t>29</a:t>
            </a:r>
            <a:endParaRPr lang="zh-CN" altLang="en-US" sz="4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92921" y="25512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 Black" panose="020B0A04020102020204" pitchFamily="34" charset="0"/>
                <a:cs typeface="Arial" panose="020B0604020202020204" pitchFamily="34" charset="0"/>
              </a:rPr>
              <a:t>%</a:t>
            </a:r>
            <a:endParaRPr lang="zh-CN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2667" y="3054604"/>
            <a:ext cx="1424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2020, the overall infringement rate in the UK in the field of music and sport is 37%.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23714" y="5366064"/>
            <a:ext cx="5822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latin typeface="Arial Black" panose="020B0A04020102020204" pitchFamily="34" charset="0"/>
                <a:cs typeface="Arial" panose="020B0604020202020204" pitchFamily="34" charset="0"/>
              </a:rPr>
              <a:t>UK</a:t>
            </a:r>
            <a:endParaRPr lang="zh-CN" altLang="en-US" sz="1867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568"/>
          <p:cNvSpPr>
            <a:spLocks noEditPoints="1"/>
          </p:cNvSpPr>
          <p:nvPr/>
        </p:nvSpPr>
        <p:spPr bwMode="auto">
          <a:xfrm>
            <a:off x="7338063" y="4862979"/>
            <a:ext cx="339863" cy="318623"/>
          </a:xfrm>
          <a:custGeom>
            <a:avLst/>
            <a:gdLst>
              <a:gd name="T0" fmla="*/ 135 w 240"/>
              <a:gd name="T1" fmla="*/ 0 h 225"/>
              <a:gd name="T2" fmla="*/ 0 w 240"/>
              <a:gd name="T3" fmla="*/ 150 h 225"/>
              <a:gd name="T4" fmla="*/ 45 w 240"/>
              <a:gd name="T5" fmla="*/ 150 h 225"/>
              <a:gd name="T6" fmla="*/ 90 w 240"/>
              <a:gd name="T7" fmla="*/ 165 h 225"/>
              <a:gd name="T8" fmla="*/ 135 w 240"/>
              <a:gd name="T9" fmla="*/ 225 h 225"/>
              <a:gd name="T10" fmla="*/ 240 w 240"/>
              <a:gd name="T11" fmla="*/ 105 h 225"/>
              <a:gd name="T12" fmla="*/ 135 w 240"/>
              <a:gd name="T13" fmla="*/ 0 h 225"/>
              <a:gd name="T14" fmla="*/ 60 w 240"/>
              <a:gd name="T15" fmla="*/ 108 h 225"/>
              <a:gd name="T16" fmla="*/ 41 w 240"/>
              <a:gd name="T17" fmla="*/ 90 h 225"/>
              <a:gd name="T18" fmla="*/ 60 w 240"/>
              <a:gd name="T19" fmla="*/ 71 h 225"/>
              <a:gd name="T20" fmla="*/ 79 w 240"/>
              <a:gd name="T21" fmla="*/ 90 h 225"/>
              <a:gd name="T22" fmla="*/ 60 w 240"/>
              <a:gd name="T23" fmla="*/ 108 h 225"/>
              <a:gd name="T24" fmla="*/ 94 w 240"/>
              <a:gd name="T25" fmla="*/ 52 h 225"/>
              <a:gd name="T26" fmla="*/ 112 w 240"/>
              <a:gd name="T27" fmla="*/ 33 h 225"/>
              <a:gd name="T28" fmla="*/ 131 w 240"/>
              <a:gd name="T29" fmla="*/ 52 h 225"/>
              <a:gd name="T30" fmla="*/ 112 w 240"/>
              <a:gd name="T31" fmla="*/ 71 h 225"/>
              <a:gd name="T32" fmla="*/ 94 w 240"/>
              <a:gd name="T33" fmla="*/ 52 h 225"/>
              <a:gd name="T34" fmla="*/ 143 w 240"/>
              <a:gd name="T35" fmla="*/ 183 h 225"/>
              <a:gd name="T36" fmla="*/ 116 w 240"/>
              <a:gd name="T37" fmla="*/ 157 h 225"/>
              <a:gd name="T38" fmla="*/ 143 w 240"/>
              <a:gd name="T39" fmla="*/ 131 h 225"/>
              <a:gd name="T40" fmla="*/ 169 w 240"/>
              <a:gd name="T41" fmla="*/ 157 h 225"/>
              <a:gd name="T42" fmla="*/ 143 w 240"/>
              <a:gd name="T43" fmla="*/ 183 h 225"/>
              <a:gd name="T44" fmla="*/ 188 w 240"/>
              <a:gd name="T45" fmla="*/ 138 h 225"/>
              <a:gd name="T46" fmla="*/ 176 w 240"/>
              <a:gd name="T47" fmla="*/ 127 h 225"/>
              <a:gd name="T48" fmla="*/ 188 w 240"/>
              <a:gd name="T49" fmla="*/ 116 h 225"/>
              <a:gd name="T50" fmla="*/ 199 w 240"/>
              <a:gd name="T51" fmla="*/ 127 h 225"/>
              <a:gd name="T52" fmla="*/ 188 w 240"/>
              <a:gd name="T53" fmla="*/ 138 h 225"/>
              <a:gd name="T54" fmla="*/ 173 w 240"/>
              <a:gd name="T55" fmla="*/ 93 h 225"/>
              <a:gd name="T56" fmla="*/ 146 w 240"/>
              <a:gd name="T57" fmla="*/ 67 h 225"/>
              <a:gd name="T58" fmla="*/ 173 w 240"/>
              <a:gd name="T59" fmla="*/ 41 h 225"/>
              <a:gd name="T60" fmla="*/ 199 w 240"/>
              <a:gd name="T61" fmla="*/ 67 h 225"/>
              <a:gd name="T62" fmla="*/ 173 w 240"/>
              <a:gd name="T63" fmla="*/ 9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25">
                <a:moveTo>
                  <a:pt x="135" y="0"/>
                </a:moveTo>
                <a:cubicBezTo>
                  <a:pt x="45" y="0"/>
                  <a:pt x="0" y="90"/>
                  <a:pt x="0" y="150"/>
                </a:cubicBezTo>
                <a:cubicBezTo>
                  <a:pt x="0" y="165"/>
                  <a:pt x="30" y="195"/>
                  <a:pt x="45" y="150"/>
                </a:cubicBezTo>
                <a:cubicBezTo>
                  <a:pt x="52" y="129"/>
                  <a:pt x="90" y="135"/>
                  <a:pt x="90" y="165"/>
                </a:cubicBezTo>
                <a:cubicBezTo>
                  <a:pt x="90" y="198"/>
                  <a:pt x="105" y="225"/>
                  <a:pt x="135" y="225"/>
                </a:cubicBezTo>
                <a:cubicBezTo>
                  <a:pt x="225" y="225"/>
                  <a:pt x="240" y="150"/>
                  <a:pt x="240" y="105"/>
                </a:cubicBezTo>
                <a:cubicBezTo>
                  <a:pt x="240" y="60"/>
                  <a:pt x="225" y="0"/>
                  <a:pt x="135" y="0"/>
                </a:cubicBezTo>
                <a:close/>
                <a:moveTo>
                  <a:pt x="60" y="108"/>
                </a:moveTo>
                <a:cubicBezTo>
                  <a:pt x="50" y="108"/>
                  <a:pt x="41" y="100"/>
                  <a:pt x="41" y="90"/>
                </a:cubicBezTo>
                <a:cubicBezTo>
                  <a:pt x="41" y="79"/>
                  <a:pt x="50" y="71"/>
                  <a:pt x="60" y="71"/>
                </a:cubicBezTo>
                <a:cubicBezTo>
                  <a:pt x="70" y="71"/>
                  <a:pt x="79" y="79"/>
                  <a:pt x="79" y="90"/>
                </a:cubicBezTo>
                <a:cubicBezTo>
                  <a:pt x="79" y="100"/>
                  <a:pt x="70" y="108"/>
                  <a:pt x="60" y="108"/>
                </a:cubicBezTo>
                <a:close/>
                <a:moveTo>
                  <a:pt x="94" y="52"/>
                </a:moveTo>
                <a:cubicBezTo>
                  <a:pt x="94" y="42"/>
                  <a:pt x="102" y="33"/>
                  <a:pt x="112" y="33"/>
                </a:cubicBezTo>
                <a:cubicBezTo>
                  <a:pt x="123" y="33"/>
                  <a:pt x="131" y="42"/>
                  <a:pt x="131" y="52"/>
                </a:cubicBezTo>
                <a:cubicBezTo>
                  <a:pt x="131" y="62"/>
                  <a:pt x="123" y="71"/>
                  <a:pt x="112" y="71"/>
                </a:cubicBezTo>
                <a:cubicBezTo>
                  <a:pt x="102" y="71"/>
                  <a:pt x="94" y="62"/>
                  <a:pt x="94" y="52"/>
                </a:cubicBezTo>
                <a:close/>
                <a:moveTo>
                  <a:pt x="143" y="183"/>
                </a:moveTo>
                <a:cubicBezTo>
                  <a:pt x="128" y="183"/>
                  <a:pt x="116" y="172"/>
                  <a:pt x="116" y="157"/>
                </a:cubicBezTo>
                <a:cubicBezTo>
                  <a:pt x="116" y="143"/>
                  <a:pt x="128" y="131"/>
                  <a:pt x="143" y="131"/>
                </a:cubicBezTo>
                <a:cubicBezTo>
                  <a:pt x="157" y="131"/>
                  <a:pt x="169" y="143"/>
                  <a:pt x="169" y="157"/>
                </a:cubicBezTo>
                <a:cubicBezTo>
                  <a:pt x="169" y="172"/>
                  <a:pt x="157" y="183"/>
                  <a:pt x="143" y="183"/>
                </a:cubicBezTo>
                <a:close/>
                <a:moveTo>
                  <a:pt x="188" y="138"/>
                </a:moveTo>
                <a:cubicBezTo>
                  <a:pt x="181" y="138"/>
                  <a:pt x="176" y="133"/>
                  <a:pt x="176" y="127"/>
                </a:cubicBezTo>
                <a:cubicBezTo>
                  <a:pt x="176" y="121"/>
                  <a:pt x="181" y="116"/>
                  <a:pt x="188" y="116"/>
                </a:cubicBezTo>
                <a:cubicBezTo>
                  <a:pt x="194" y="116"/>
                  <a:pt x="199" y="121"/>
                  <a:pt x="199" y="127"/>
                </a:cubicBezTo>
                <a:cubicBezTo>
                  <a:pt x="199" y="133"/>
                  <a:pt x="194" y="138"/>
                  <a:pt x="188" y="138"/>
                </a:cubicBezTo>
                <a:close/>
                <a:moveTo>
                  <a:pt x="173" y="93"/>
                </a:moveTo>
                <a:cubicBezTo>
                  <a:pt x="158" y="93"/>
                  <a:pt x="146" y="82"/>
                  <a:pt x="146" y="67"/>
                </a:cubicBezTo>
                <a:cubicBezTo>
                  <a:pt x="146" y="53"/>
                  <a:pt x="158" y="41"/>
                  <a:pt x="173" y="41"/>
                </a:cubicBezTo>
                <a:cubicBezTo>
                  <a:pt x="187" y="41"/>
                  <a:pt x="199" y="53"/>
                  <a:pt x="199" y="67"/>
                </a:cubicBezTo>
                <a:cubicBezTo>
                  <a:pt x="199" y="82"/>
                  <a:pt x="187" y="93"/>
                  <a:pt x="173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21" name="Freeform 2483"/>
          <p:cNvSpPr>
            <a:spLocks/>
          </p:cNvSpPr>
          <p:nvPr/>
        </p:nvSpPr>
        <p:spPr bwMode="auto">
          <a:xfrm>
            <a:off x="9096376" y="2058988"/>
            <a:ext cx="2028825" cy="3171325"/>
          </a:xfrm>
          <a:custGeom>
            <a:avLst/>
            <a:gdLst>
              <a:gd name="T0" fmla="*/ 144 w 289"/>
              <a:gd name="T1" fmla="*/ 0 h 453"/>
              <a:gd name="T2" fmla="*/ 0 w 289"/>
              <a:gd name="T3" fmla="*/ 144 h 453"/>
              <a:gd name="T4" fmla="*/ 84 w 289"/>
              <a:gd name="T5" fmla="*/ 275 h 453"/>
              <a:gd name="T6" fmla="*/ 139 w 289"/>
              <a:gd name="T7" fmla="*/ 346 h 453"/>
              <a:gd name="T8" fmla="*/ 139 w 289"/>
              <a:gd name="T9" fmla="*/ 329 h 453"/>
              <a:gd name="T10" fmla="*/ 119 w 289"/>
              <a:gd name="T11" fmla="*/ 398 h 453"/>
              <a:gd name="T12" fmla="*/ 111 w 289"/>
              <a:gd name="T13" fmla="*/ 419 h 453"/>
              <a:gd name="T14" fmla="*/ 144 w 289"/>
              <a:gd name="T15" fmla="*/ 453 h 453"/>
              <a:gd name="T16" fmla="*/ 178 w 289"/>
              <a:gd name="T17" fmla="*/ 419 h 453"/>
              <a:gd name="T18" fmla="*/ 169 w 289"/>
              <a:gd name="T19" fmla="*/ 398 h 453"/>
              <a:gd name="T20" fmla="*/ 149 w 289"/>
              <a:gd name="T21" fmla="*/ 329 h 453"/>
              <a:gd name="T22" fmla="*/ 149 w 289"/>
              <a:gd name="T23" fmla="*/ 346 h 453"/>
              <a:gd name="T24" fmla="*/ 205 w 289"/>
              <a:gd name="T25" fmla="*/ 275 h 453"/>
              <a:gd name="T26" fmla="*/ 289 w 289"/>
              <a:gd name="T27" fmla="*/ 144 h 453"/>
              <a:gd name="T28" fmla="*/ 144 w 289"/>
              <a:gd name="T2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9" h="453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02"/>
                  <a:pt x="34" y="252"/>
                  <a:pt x="84" y="275"/>
                </a:cubicBezTo>
                <a:cubicBezTo>
                  <a:pt x="113" y="288"/>
                  <a:pt x="139" y="314"/>
                  <a:pt x="139" y="346"/>
                </a:cubicBezTo>
                <a:cubicBezTo>
                  <a:pt x="139" y="329"/>
                  <a:pt x="139" y="329"/>
                  <a:pt x="139" y="329"/>
                </a:cubicBezTo>
                <a:cubicBezTo>
                  <a:pt x="139" y="361"/>
                  <a:pt x="128" y="388"/>
                  <a:pt x="119" y="398"/>
                </a:cubicBezTo>
                <a:cubicBezTo>
                  <a:pt x="114" y="404"/>
                  <a:pt x="111" y="411"/>
                  <a:pt x="111" y="419"/>
                </a:cubicBezTo>
                <a:cubicBezTo>
                  <a:pt x="111" y="438"/>
                  <a:pt x="126" y="453"/>
                  <a:pt x="144" y="453"/>
                </a:cubicBezTo>
                <a:cubicBezTo>
                  <a:pt x="163" y="453"/>
                  <a:pt x="178" y="438"/>
                  <a:pt x="178" y="419"/>
                </a:cubicBezTo>
                <a:cubicBezTo>
                  <a:pt x="178" y="411"/>
                  <a:pt x="175" y="404"/>
                  <a:pt x="169" y="398"/>
                </a:cubicBezTo>
                <a:cubicBezTo>
                  <a:pt x="161" y="388"/>
                  <a:pt x="149" y="361"/>
                  <a:pt x="149" y="329"/>
                </a:cubicBezTo>
                <a:cubicBezTo>
                  <a:pt x="149" y="346"/>
                  <a:pt x="149" y="346"/>
                  <a:pt x="149" y="346"/>
                </a:cubicBezTo>
                <a:cubicBezTo>
                  <a:pt x="149" y="314"/>
                  <a:pt x="176" y="288"/>
                  <a:pt x="205" y="275"/>
                </a:cubicBezTo>
                <a:cubicBezTo>
                  <a:pt x="254" y="252"/>
                  <a:pt x="289" y="202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9515580" y="219062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latin typeface="Arial Black" panose="020B0A04020102020204" pitchFamily="34" charset="0"/>
                <a:cs typeface="Arial" panose="020B0604020202020204" pitchFamily="34" charset="0"/>
              </a:rPr>
              <a:t>90</a:t>
            </a:r>
            <a:endParaRPr lang="zh-CN" altLang="en-US" sz="4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83721" y="25512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 Black" panose="020B0A04020102020204" pitchFamily="34" charset="0"/>
                <a:cs typeface="Arial" panose="020B0604020202020204" pitchFamily="34" charset="0"/>
              </a:rPr>
              <a:t>%</a:t>
            </a:r>
            <a:endParaRPr lang="zh-CN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93467" y="3107872"/>
            <a:ext cx="1424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There were six countries with software piracy rates above 90% worldwide in 2009.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53651" y="5412231"/>
            <a:ext cx="150393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solidFill>
                  <a:schemeClr val="tx1"/>
                </a:solidFill>
              </a:rPr>
              <a:t>Six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solidFill>
                  <a:schemeClr val="tx1"/>
                </a:solidFill>
              </a:rPr>
              <a:t>countries </a:t>
            </a:r>
            <a:endParaRPr lang="zh-CN" altLang="en-US" sz="1867" dirty="0">
              <a:solidFill>
                <a:schemeClr val="tx1"/>
              </a:solidFill>
            </a:endParaRPr>
          </a:p>
        </p:txBody>
      </p:sp>
      <p:sp>
        <p:nvSpPr>
          <p:cNvPr id="29" name="Freeform 1176"/>
          <p:cNvSpPr>
            <a:spLocks noEditPoints="1"/>
          </p:cNvSpPr>
          <p:nvPr/>
        </p:nvSpPr>
        <p:spPr bwMode="auto">
          <a:xfrm>
            <a:off x="9984505" y="4868923"/>
            <a:ext cx="278704" cy="252292"/>
          </a:xfrm>
          <a:custGeom>
            <a:avLst/>
            <a:gdLst>
              <a:gd name="T0" fmla="*/ 256 w 256"/>
              <a:gd name="T1" fmla="*/ 96 h 232"/>
              <a:gd name="T2" fmla="*/ 224 w 256"/>
              <a:gd name="T3" fmla="*/ 128 h 232"/>
              <a:gd name="T4" fmla="*/ 192 w 256"/>
              <a:gd name="T5" fmla="*/ 96 h 232"/>
              <a:gd name="T6" fmla="*/ 160 w 256"/>
              <a:gd name="T7" fmla="*/ 128 h 232"/>
              <a:gd name="T8" fmla="*/ 128 w 256"/>
              <a:gd name="T9" fmla="*/ 96 h 232"/>
              <a:gd name="T10" fmla="*/ 96 w 256"/>
              <a:gd name="T11" fmla="*/ 128 h 232"/>
              <a:gd name="T12" fmla="*/ 64 w 256"/>
              <a:gd name="T13" fmla="*/ 96 h 232"/>
              <a:gd name="T14" fmla="*/ 32 w 256"/>
              <a:gd name="T15" fmla="*/ 128 h 232"/>
              <a:gd name="T16" fmla="*/ 0 w 256"/>
              <a:gd name="T17" fmla="*/ 96 h 232"/>
              <a:gd name="T18" fmla="*/ 23 w 256"/>
              <a:gd name="T19" fmla="*/ 36 h 232"/>
              <a:gd name="T20" fmla="*/ 234 w 256"/>
              <a:gd name="T21" fmla="*/ 36 h 232"/>
              <a:gd name="T22" fmla="*/ 256 w 256"/>
              <a:gd name="T23" fmla="*/ 96 h 232"/>
              <a:gd name="T24" fmla="*/ 216 w 256"/>
              <a:gd name="T25" fmla="*/ 24 h 232"/>
              <a:gd name="T26" fmla="*/ 40 w 256"/>
              <a:gd name="T27" fmla="*/ 24 h 232"/>
              <a:gd name="T28" fmla="*/ 28 w 256"/>
              <a:gd name="T29" fmla="*/ 12 h 232"/>
              <a:gd name="T30" fmla="*/ 40 w 256"/>
              <a:gd name="T31" fmla="*/ 0 h 232"/>
              <a:gd name="T32" fmla="*/ 216 w 256"/>
              <a:gd name="T33" fmla="*/ 0 h 232"/>
              <a:gd name="T34" fmla="*/ 228 w 256"/>
              <a:gd name="T35" fmla="*/ 12 h 232"/>
              <a:gd name="T36" fmla="*/ 216 w 256"/>
              <a:gd name="T37" fmla="*/ 24 h 232"/>
              <a:gd name="T38" fmla="*/ 36 w 256"/>
              <a:gd name="T39" fmla="*/ 140 h 232"/>
              <a:gd name="T40" fmla="*/ 36 w 256"/>
              <a:gd name="T41" fmla="*/ 140 h 232"/>
              <a:gd name="T42" fmla="*/ 39 w 256"/>
              <a:gd name="T43" fmla="*/ 139 h 232"/>
              <a:gd name="T44" fmla="*/ 40 w 256"/>
              <a:gd name="T45" fmla="*/ 139 h 232"/>
              <a:gd name="T46" fmla="*/ 42 w 256"/>
              <a:gd name="T47" fmla="*/ 139 h 232"/>
              <a:gd name="T48" fmla="*/ 48 w 256"/>
              <a:gd name="T49" fmla="*/ 137 h 232"/>
              <a:gd name="T50" fmla="*/ 48 w 256"/>
              <a:gd name="T51" fmla="*/ 137 h 232"/>
              <a:gd name="T52" fmla="*/ 48 w 256"/>
              <a:gd name="T53" fmla="*/ 196 h 232"/>
              <a:gd name="T54" fmla="*/ 208 w 256"/>
              <a:gd name="T55" fmla="*/ 196 h 232"/>
              <a:gd name="T56" fmla="*/ 208 w 256"/>
              <a:gd name="T57" fmla="*/ 137 h 232"/>
              <a:gd name="T58" fmla="*/ 208 w 256"/>
              <a:gd name="T59" fmla="*/ 137 h 232"/>
              <a:gd name="T60" fmla="*/ 214 w 256"/>
              <a:gd name="T61" fmla="*/ 139 h 232"/>
              <a:gd name="T62" fmla="*/ 216 w 256"/>
              <a:gd name="T63" fmla="*/ 139 h 232"/>
              <a:gd name="T64" fmla="*/ 217 w 256"/>
              <a:gd name="T65" fmla="*/ 139 h 232"/>
              <a:gd name="T66" fmla="*/ 220 w 256"/>
              <a:gd name="T67" fmla="*/ 140 h 232"/>
              <a:gd name="T68" fmla="*/ 220 w 256"/>
              <a:gd name="T69" fmla="*/ 140 h 232"/>
              <a:gd name="T70" fmla="*/ 224 w 256"/>
              <a:gd name="T71" fmla="*/ 140 h 232"/>
              <a:gd name="T72" fmla="*/ 232 w 256"/>
              <a:gd name="T73" fmla="*/ 139 h 232"/>
              <a:gd name="T74" fmla="*/ 232 w 256"/>
              <a:gd name="T75" fmla="*/ 220 h 232"/>
              <a:gd name="T76" fmla="*/ 220 w 256"/>
              <a:gd name="T77" fmla="*/ 232 h 232"/>
              <a:gd name="T78" fmla="*/ 36 w 256"/>
              <a:gd name="T79" fmla="*/ 232 h 232"/>
              <a:gd name="T80" fmla="*/ 24 w 256"/>
              <a:gd name="T81" fmla="*/ 220 h 232"/>
              <a:gd name="T82" fmla="*/ 24 w 256"/>
              <a:gd name="T83" fmla="*/ 139 h 232"/>
              <a:gd name="T84" fmla="*/ 32 w 256"/>
              <a:gd name="T85" fmla="*/ 140 h 232"/>
              <a:gd name="T86" fmla="*/ 36 w 256"/>
              <a:gd name="T87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30" name="Freeform 2483"/>
          <p:cNvSpPr>
            <a:spLocks/>
          </p:cNvSpPr>
          <p:nvPr/>
        </p:nvSpPr>
        <p:spPr bwMode="auto">
          <a:xfrm>
            <a:off x="3914776" y="2058989"/>
            <a:ext cx="2028825" cy="3171327"/>
          </a:xfrm>
          <a:custGeom>
            <a:avLst/>
            <a:gdLst>
              <a:gd name="T0" fmla="*/ 144 w 289"/>
              <a:gd name="T1" fmla="*/ 0 h 453"/>
              <a:gd name="T2" fmla="*/ 0 w 289"/>
              <a:gd name="T3" fmla="*/ 144 h 453"/>
              <a:gd name="T4" fmla="*/ 84 w 289"/>
              <a:gd name="T5" fmla="*/ 275 h 453"/>
              <a:gd name="T6" fmla="*/ 139 w 289"/>
              <a:gd name="T7" fmla="*/ 346 h 453"/>
              <a:gd name="T8" fmla="*/ 139 w 289"/>
              <a:gd name="T9" fmla="*/ 329 h 453"/>
              <a:gd name="T10" fmla="*/ 119 w 289"/>
              <a:gd name="T11" fmla="*/ 398 h 453"/>
              <a:gd name="T12" fmla="*/ 111 w 289"/>
              <a:gd name="T13" fmla="*/ 419 h 453"/>
              <a:gd name="T14" fmla="*/ 144 w 289"/>
              <a:gd name="T15" fmla="*/ 453 h 453"/>
              <a:gd name="T16" fmla="*/ 178 w 289"/>
              <a:gd name="T17" fmla="*/ 419 h 453"/>
              <a:gd name="T18" fmla="*/ 169 w 289"/>
              <a:gd name="T19" fmla="*/ 398 h 453"/>
              <a:gd name="T20" fmla="*/ 149 w 289"/>
              <a:gd name="T21" fmla="*/ 329 h 453"/>
              <a:gd name="T22" fmla="*/ 149 w 289"/>
              <a:gd name="T23" fmla="*/ 346 h 453"/>
              <a:gd name="T24" fmla="*/ 205 w 289"/>
              <a:gd name="T25" fmla="*/ 275 h 453"/>
              <a:gd name="T26" fmla="*/ 289 w 289"/>
              <a:gd name="T27" fmla="*/ 144 h 453"/>
              <a:gd name="T28" fmla="*/ 144 w 289"/>
              <a:gd name="T2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9" h="453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02"/>
                  <a:pt x="34" y="252"/>
                  <a:pt x="84" y="275"/>
                </a:cubicBezTo>
                <a:cubicBezTo>
                  <a:pt x="113" y="288"/>
                  <a:pt x="139" y="314"/>
                  <a:pt x="139" y="346"/>
                </a:cubicBezTo>
                <a:cubicBezTo>
                  <a:pt x="139" y="329"/>
                  <a:pt x="139" y="329"/>
                  <a:pt x="139" y="329"/>
                </a:cubicBezTo>
                <a:cubicBezTo>
                  <a:pt x="139" y="361"/>
                  <a:pt x="128" y="388"/>
                  <a:pt x="119" y="398"/>
                </a:cubicBezTo>
                <a:cubicBezTo>
                  <a:pt x="114" y="404"/>
                  <a:pt x="111" y="411"/>
                  <a:pt x="111" y="419"/>
                </a:cubicBezTo>
                <a:cubicBezTo>
                  <a:pt x="111" y="438"/>
                  <a:pt x="126" y="453"/>
                  <a:pt x="144" y="453"/>
                </a:cubicBezTo>
                <a:cubicBezTo>
                  <a:pt x="163" y="453"/>
                  <a:pt x="178" y="438"/>
                  <a:pt x="178" y="419"/>
                </a:cubicBezTo>
                <a:cubicBezTo>
                  <a:pt x="178" y="411"/>
                  <a:pt x="175" y="404"/>
                  <a:pt x="169" y="398"/>
                </a:cubicBezTo>
                <a:cubicBezTo>
                  <a:pt x="161" y="388"/>
                  <a:pt x="149" y="361"/>
                  <a:pt x="149" y="329"/>
                </a:cubicBezTo>
                <a:cubicBezTo>
                  <a:pt x="149" y="346"/>
                  <a:pt x="149" y="346"/>
                  <a:pt x="149" y="346"/>
                </a:cubicBezTo>
                <a:cubicBezTo>
                  <a:pt x="149" y="314"/>
                  <a:pt x="176" y="288"/>
                  <a:pt x="205" y="275"/>
                </a:cubicBezTo>
                <a:cubicBezTo>
                  <a:pt x="254" y="252"/>
                  <a:pt x="289" y="202"/>
                  <a:pt x="289" y="144"/>
                </a:cubicBezTo>
                <a:cubicBezTo>
                  <a:pt x="289" y="64"/>
                  <a:pt x="224" y="0"/>
                  <a:pt x="144" y="0"/>
                </a:cubicBez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32" name="文本框 31"/>
          <p:cNvSpPr txBox="1"/>
          <p:nvPr/>
        </p:nvSpPr>
        <p:spPr>
          <a:xfrm>
            <a:off x="4333980" y="219062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latin typeface="Arial Black" panose="020B0A04020102020204" pitchFamily="34" charset="0"/>
                <a:cs typeface="Arial" panose="020B0604020202020204" pitchFamily="34" charset="0"/>
              </a:rPr>
              <a:t>57</a:t>
            </a:r>
            <a:endParaRPr lang="zh-CN" altLang="en-US" sz="4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02121" y="25512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 Black" panose="020B0A04020102020204" pitchFamily="34" charset="0"/>
                <a:cs typeface="Arial" panose="020B0604020202020204" pitchFamily="34" charset="0"/>
              </a:rPr>
              <a:t>%</a:t>
            </a:r>
            <a:endParaRPr lang="zh-CN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11867" y="3054604"/>
            <a:ext cx="1424307" cy="86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average piracy rate in Asia Pacific was 37% in 2017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558"/>
          <p:cNvSpPr>
            <a:spLocks/>
          </p:cNvSpPr>
          <p:nvPr/>
        </p:nvSpPr>
        <p:spPr bwMode="auto">
          <a:xfrm>
            <a:off x="4737242" y="4870451"/>
            <a:ext cx="371196" cy="311151"/>
          </a:xfrm>
          <a:custGeom>
            <a:avLst/>
            <a:gdLst>
              <a:gd name="T0" fmla="*/ 213 w 240"/>
              <a:gd name="T1" fmla="*/ 74 h 200"/>
              <a:gd name="T2" fmla="*/ 239 w 240"/>
              <a:gd name="T3" fmla="*/ 58 h 200"/>
              <a:gd name="T4" fmla="*/ 210 w 240"/>
              <a:gd name="T5" fmla="*/ 61 h 200"/>
              <a:gd name="T6" fmla="*/ 209 w 240"/>
              <a:gd name="T7" fmla="*/ 56 h 200"/>
              <a:gd name="T8" fmla="*/ 158 w 240"/>
              <a:gd name="T9" fmla="*/ 16 h 200"/>
              <a:gd name="T10" fmla="*/ 164 w 240"/>
              <a:gd name="T11" fmla="*/ 14 h 200"/>
              <a:gd name="T12" fmla="*/ 179 w 240"/>
              <a:gd name="T13" fmla="*/ 5 h 200"/>
              <a:gd name="T14" fmla="*/ 155 w 240"/>
              <a:gd name="T15" fmla="*/ 10 h 200"/>
              <a:gd name="T16" fmla="*/ 168 w 240"/>
              <a:gd name="T17" fmla="*/ 0 h 200"/>
              <a:gd name="T18" fmla="*/ 149 w 240"/>
              <a:gd name="T19" fmla="*/ 9 h 200"/>
              <a:gd name="T20" fmla="*/ 153 w 240"/>
              <a:gd name="T21" fmla="*/ 2 h 200"/>
              <a:gd name="T22" fmla="*/ 115 w 240"/>
              <a:gd name="T23" fmla="*/ 60 h 200"/>
              <a:gd name="T24" fmla="*/ 97 w 240"/>
              <a:gd name="T25" fmla="*/ 45 h 200"/>
              <a:gd name="T26" fmla="*/ 35 w 240"/>
              <a:gd name="T27" fmla="*/ 18 h 200"/>
              <a:gd name="T28" fmla="*/ 56 w 240"/>
              <a:gd name="T29" fmla="*/ 48 h 200"/>
              <a:gd name="T30" fmla="*/ 41 w 240"/>
              <a:gd name="T31" fmla="*/ 50 h 200"/>
              <a:gd name="T32" fmla="*/ 68 w 240"/>
              <a:gd name="T33" fmla="*/ 74 h 200"/>
              <a:gd name="T34" fmla="*/ 52 w 240"/>
              <a:gd name="T35" fmla="*/ 80 h 200"/>
              <a:gd name="T36" fmla="*/ 81 w 240"/>
              <a:gd name="T37" fmla="*/ 95 h 200"/>
              <a:gd name="T38" fmla="*/ 89 w 240"/>
              <a:gd name="T39" fmla="*/ 115 h 200"/>
              <a:gd name="T40" fmla="*/ 0 w 240"/>
              <a:gd name="T41" fmla="*/ 118 h 200"/>
              <a:gd name="T42" fmla="*/ 211 w 240"/>
              <a:gd name="T43" fmla="*/ 87 h 200"/>
              <a:gd name="T44" fmla="*/ 240 w 240"/>
              <a:gd name="T45" fmla="*/ 76 h 200"/>
              <a:gd name="T46" fmla="*/ 213 w 240"/>
              <a:gd name="T47" fmla="*/ 7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" h="200">
                <a:moveTo>
                  <a:pt x="213" y="74"/>
                </a:moveTo>
                <a:cubicBezTo>
                  <a:pt x="226" y="72"/>
                  <a:pt x="235" y="66"/>
                  <a:pt x="239" y="58"/>
                </a:cubicBezTo>
                <a:cubicBezTo>
                  <a:pt x="234" y="61"/>
                  <a:pt x="219" y="64"/>
                  <a:pt x="210" y="61"/>
                </a:cubicBezTo>
                <a:cubicBezTo>
                  <a:pt x="210" y="59"/>
                  <a:pt x="210" y="57"/>
                  <a:pt x="209" y="56"/>
                </a:cubicBezTo>
                <a:cubicBezTo>
                  <a:pt x="203" y="32"/>
                  <a:pt x="181" y="13"/>
                  <a:pt x="158" y="16"/>
                </a:cubicBezTo>
                <a:cubicBezTo>
                  <a:pt x="160" y="15"/>
                  <a:pt x="162" y="14"/>
                  <a:pt x="164" y="14"/>
                </a:cubicBezTo>
                <a:cubicBezTo>
                  <a:pt x="166" y="13"/>
                  <a:pt x="181" y="10"/>
                  <a:pt x="179" y="5"/>
                </a:cubicBezTo>
                <a:cubicBezTo>
                  <a:pt x="177" y="1"/>
                  <a:pt x="159" y="9"/>
                  <a:pt x="155" y="10"/>
                </a:cubicBezTo>
                <a:cubicBezTo>
                  <a:pt x="160" y="8"/>
                  <a:pt x="167" y="5"/>
                  <a:pt x="168" y="0"/>
                </a:cubicBezTo>
                <a:cubicBezTo>
                  <a:pt x="161" y="1"/>
                  <a:pt x="154" y="4"/>
                  <a:pt x="149" y="9"/>
                </a:cubicBezTo>
                <a:cubicBezTo>
                  <a:pt x="151" y="7"/>
                  <a:pt x="153" y="4"/>
                  <a:pt x="153" y="2"/>
                </a:cubicBezTo>
                <a:cubicBezTo>
                  <a:pt x="135" y="13"/>
                  <a:pt x="124" y="37"/>
                  <a:pt x="115" y="60"/>
                </a:cubicBezTo>
                <a:cubicBezTo>
                  <a:pt x="108" y="53"/>
                  <a:pt x="102" y="48"/>
                  <a:pt x="97" y="45"/>
                </a:cubicBezTo>
                <a:cubicBezTo>
                  <a:pt x="82" y="37"/>
                  <a:pt x="64" y="29"/>
                  <a:pt x="35" y="18"/>
                </a:cubicBezTo>
                <a:cubicBezTo>
                  <a:pt x="35" y="27"/>
                  <a:pt x="40" y="40"/>
                  <a:pt x="56" y="48"/>
                </a:cubicBezTo>
                <a:cubicBezTo>
                  <a:pt x="53" y="48"/>
                  <a:pt x="46" y="49"/>
                  <a:pt x="41" y="50"/>
                </a:cubicBezTo>
                <a:cubicBezTo>
                  <a:pt x="43" y="61"/>
                  <a:pt x="50" y="70"/>
                  <a:pt x="68" y="74"/>
                </a:cubicBezTo>
                <a:cubicBezTo>
                  <a:pt x="60" y="74"/>
                  <a:pt x="56" y="76"/>
                  <a:pt x="52" y="80"/>
                </a:cubicBezTo>
                <a:cubicBezTo>
                  <a:pt x="55" y="88"/>
                  <a:pt x="65" y="97"/>
                  <a:pt x="81" y="95"/>
                </a:cubicBezTo>
                <a:cubicBezTo>
                  <a:pt x="63" y="103"/>
                  <a:pt x="74" y="118"/>
                  <a:pt x="89" y="115"/>
                </a:cubicBezTo>
                <a:cubicBezTo>
                  <a:pt x="63" y="142"/>
                  <a:pt x="23" y="140"/>
                  <a:pt x="0" y="118"/>
                </a:cubicBezTo>
                <a:cubicBezTo>
                  <a:pt x="60" y="200"/>
                  <a:pt x="192" y="166"/>
                  <a:pt x="211" y="87"/>
                </a:cubicBezTo>
                <a:cubicBezTo>
                  <a:pt x="226" y="87"/>
                  <a:pt x="234" y="82"/>
                  <a:pt x="240" y="76"/>
                </a:cubicBezTo>
                <a:cubicBezTo>
                  <a:pt x="231" y="78"/>
                  <a:pt x="219" y="76"/>
                  <a:pt x="21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4544371" y="5366064"/>
            <a:ext cx="75693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solidFill>
                  <a:schemeClr val="tx1"/>
                </a:solidFill>
              </a:rPr>
              <a:t>Asia</a:t>
            </a:r>
            <a:endParaRPr lang="zh-CN" altLang="en-US" sz="1867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58748" y="807435"/>
            <a:ext cx="3021101" cy="541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Piracy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624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9" grpId="0"/>
      <p:bldP spid="11" grpId="0" animBg="1"/>
      <p:bldP spid="12" grpId="0" animBg="1"/>
      <p:bldP spid="14" grpId="0"/>
      <p:bldP spid="15" grpId="0"/>
      <p:bldP spid="16" grpId="0"/>
      <p:bldP spid="18" grpId="0"/>
      <p:bldP spid="20" grpId="0" animBg="1"/>
      <p:bldP spid="21" grpId="0" animBg="1"/>
      <p:bldP spid="23" grpId="0"/>
      <p:bldP spid="24" grpId="0"/>
      <p:bldP spid="25" grpId="0"/>
      <p:bldP spid="27" grpId="0"/>
      <p:bldP spid="29" grpId="0" animBg="1"/>
      <p:bldP spid="30" grpId="0" animBg="1"/>
      <p:bldP spid="32" grpId="0"/>
      <p:bldP spid="33" grpId="0"/>
      <p:bldP spid="34" grpId="0"/>
      <p:bldP spid="35" grpId="0" animBg="1"/>
      <p:bldP spid="37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181466" y="527257"/>
            <a:ext cx="3021101" cy="541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Steganography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0B22A71D-FDA6-0725-8EF7-D329B8C1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07" y="1157750"/>
            <a:ext cx="48482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2455A7-53EC-03E0-1804-E942E6B8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35" y="1343025"/>
            <a:ext cx="7905750" cy="2085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25E6C7-C77B-2AD2-CF36-95F4072DC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397" y="3436052"/>
            <a:ext cx="7820025" cy="2971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55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9735ED-58CF-CEA0-7490-4A30A6C1EFFD}"/>
              </a:ext>
            </a:extLst>
          </p:cNvPr>
          <p:cNvCxnSpPr>
            <a:cxnSpLocks/>
          </p:cNvCxnSpPr>
          <p:nvPr/>
        </p:nvCxnSpPr>
        <p:spPr>
          <a:xfrm flipV="1">
            <a:off x="4829175" y="932116"/>
            <a:ext cx="2428875" cy="1286658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43D09C4-F951-AA5C-3D6F-A8A17E4D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" y="1046631"/>
            <a:ext cx="4027448" cy="30376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C9ACB8-EBEF-3D3F-F707-0186B0306F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4" y="626116"/>
            <a:ext cx="1224000" cy="61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B58E10-7A53-D38A-132E-AB56C34DEC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61254" y="1606774"/>
            <a:ext cx="1224000" cy="61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161D94-04FE-1821-4A6B-6959D61F786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26332" y="2565457"/>
            <a:ext cx="1224000" cy="612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4B7F14-AAD7-916C-89CF-D5DA9DC75B9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426332" y="3430322"/>
            <a:ext cx="1224000" cy="61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90D49F-BE0D-B329-43BF-7B40C43FC64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61254" y="5251226"/>
            <a:ext cx="1224000" cy="61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32D7726-A692-D444-8E71-C6C26B8F80D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26332" y="4295187"/>
            <a:ext cx="1224000" cy="61200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BB3DC8A-ABAC-87A8-E8AD-7CCB8D8B3922}"/>
              </a:ext>
            </a:extLst>
          </p:cNvPr>
          <p:cNvCxnSpPr>
            <a:cxnSpLocks/>
          </p:cNvCxnSpPr>
          <p:nvPr/>
        </p:nvCxnSpPr>
        <p:spPr>
          <a:xfrm flipV="1">
            <a:off x="4871456" y="1912774"/>
            <a:ext cx="2386594" cy="401801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A2D187-258E-E74D-E398-5CF869E207AC}"/>
              </a:ext>
            </a:extLst>
          </p:cNvPr>
          <p:cNvCxnSpPr>
            <a:cxnSpLocks/>
          </p:cNvCxnSpPr>
          <p:nvPr/>
        </p:nvCxnSpPr>
        <p:spPr>
          <a:xfrm>
            <a:off x="4871456" y="2400300"/>
            <a:ext cx="2386594" cy="471157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C5F377C-C3AE-8920-24F7-1B47A759BD60}"/>
              </a:ext>
            </a:extLst>
          </p:cNvPr>
          <p:cNvCxnSpPr>
            <a:cxnSpLocks/>
          </p:cNvCxnSpPr>
          <p:nvPr/>
        </p:nvCxnSpPr>
        <p:spPr>
          <a:xfrm>
            <a:off x="4871456" y="2495550"/>
            <a:ext cx="2377509" cy="1240772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8175B6B-E1C5-A68D-AE70-4C501550BB40}"/>
              </a:ext>
            </a:extLst>
          </p:cNvPr>
          <p:cNvCxnSpPr>
            <a:cxnSpLocks/>
          </p:cNvCxnSpPr>
          <p:nvPr/>
        </p:nvCxnSpPr>
        <p:spPr>
          <a:xfrm>
            <a:off x="4862371" y="2565457"/>
            <a:ext cx="2395679" cy="207377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4A346B-F0E0-E3D9-D92B-50F3B8C0C3E7}"/>
              </a:ext>
            </a:extLst>
          </p:cNvPr>
          <p:cNvCxnSpPr>
            <a:cxnSpLocks/>
          </p:cNvCxnSpPr>
          <p:nvPr/>
        </p:nvCxnSpPr>
        <p:spPr>
          <a:xfrm>
            <a:off x="4829175" y="2635878"/>
            <a:ext cx="2437960" cy="3050547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C29A928-127B-BF95-5AD9-6262986E4170}"/>
              </a:ext>
            </a:extLst>
          </p:cNvPr>
          <p:cNvSpPr txBox="1"/>
          <p:nvPr/>
        </p:nvSpPr>
        <p:spPr>
          <a:xfrm>
            <a:off x="7426333" y="6037566"/>
            <a:ext cx="1530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4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4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C248AE6-04F1-9B1A-D912-E648A147AD9B}"/>
              </a:ext>
            </a:extLst>
          </p:cNvPr>
          <p:cNvCxnSpPr>
            <a:cxnSpLocks/>
          </p:cNvCxnSpPr>
          <p:nvPr/>
        </p:nvCxnSpPr>
        <p:spPr>
          <a:xfrm>
            <a:off x="4827449" y="2731679"/>
            <a:ext cx="2430601" cy="3668399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081DF59-B790-A03D-21DB-10DC73F8641E}"/>
              </a:ext>
            </a:extLst>
          </p:cNvPr>
          <p:cNvSpPr txBox="1"/>
          <p:nvPr/>
        </p:nvSpPr>
        <p:spPr>
          <a:xfrm>
            <a:off x="855785" y="386862"/>
            <a:ext cx="307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Time Domain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5DF37-3F52-9AA8-C5A3-06C43351E2F5}"/>
              </a:ext>
            </a:extLst>
          </p:cNvPr>
          <p:cNvSpPr txBox="1"/>
          <p:nvPr/>
        </p:nvSpPr>
        <p:spPr>
          <a:xfrm>
            <a:off x="8850686" y="2871457"/>
            <a:ext cx="316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1EEA4E5-20F1-8D65-1BAD-359DAFE35D6D}"/>
              </a:ext>
            </a:extLst>
          </p:cNvPr>
          <p:cNvSpPr txBox="1"/>
          <p:nvPr/>
        </p:nvSpPr>
        <p:spPr>
          <a:xfrm>
            <a:off x="457200" y="4907187"/>
            <a:ext cx="420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 audio from time domain to frequency domain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2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22878 -0.38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-1916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3" grpId="0"/>
      <p:bldP spid="44" grpId="0"/>
      <p:bldP spid="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3D09C4-F951-AA5C-3D6F-A8A17E4D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" y="1046631"/>
            <a:ext cx="4027448" cy="303765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081DF59-B790-A03D-21DB-10DC73F8641E}"/>
              </a:ext>
            </a:extLst>
          </p:cNvPr>
          <p:cNvSpPr txBox="1"/>
          <p:nvPr/>
        </p:nvSpPr>
        <p:spPr>
          <a:xfrm>
            <a:off x="855785" y="386862"/>
            <a:ext cx="307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Time Domain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5DF37-3F52-9AA8-C5A3-06C43351E2F5}"/>
              </a:ext>
            </a:extLst>
          </p:cNvPr>
          <p:cNvSpPr txBox="1"/>
          <p:nvPr/>
        </p:nvSpPr>
        <p:spPr>
          <a:xfrm>
            <a:off x="7353356" y="386862"/>
            <a:ext cx="316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764F9-AF76-2632-5AC9-30C07BE12A3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4710" y="1046631"/>
            <a:ext cx="4028400" cy="30384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DA5BF6-7E5C-9F57-B1C9-603EF462EB0B}"/>
              </a:ext>
            </a:extLst>
          </p:cNvPr>
          <p:cNvCxnSpPr>
            <a:cxnSpLocks/>
          </p:cNvCxnSpPr>
          <p:nvPr/>
        </p:nvCxnSpPr>
        <p:spPr>
          <a:xfrm>
            <a:off x="4810125" y="2447374"/>
            <a:ext cx="2230755" cy="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none" w="sm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A848F6-6806-C38F-F8E3-9CFA544AEE13}"/>
              </a:ext>
            </a:extLst>
          </p:cNvPr>
          <p:cNvCxnSpPr/>
          <p:nvPr/>
        </p:nvCxnSpPr>
        <p:spPr>
          <a:xfrm>
            <a:off x="251460" y="4514850"/>
            <a:ext cx="11475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48673ECE-C802-A000-E5C3-740BC38B9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760017" y="4944670"/>
            <a:ext cx="2816030" cy="105991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378B557-BC1C-0967-41E4-04099362A53E}"/>
              </a:ext>
            </a:extLst>
          </p:cNvPr>
          <p:cNvSpPr/>
          <p:nvPr/>
        </p:nvSpPr>
        <p:spPr>
          <a:xfrm>
            <a:off x="7760017" y="5087628"/>
            <a:ext cx="29177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400" b="1" cap="none" spc="0">
                <a:ln/>
                <a:solidFill>
                  <a:schemeClr val="accent4"/>
                </a:solidFill>
                <a:effectLst/>
              </a:rPr>
              <a:t>watermark</a:t>
            </a:r>
            <a:endParaRPr lang="zh-CN" altLang="en-US" sz="4400" b="1" cap="none" spc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0CEE209-BF28-056D-6A1B-552B03D12861}"/>
              </a:ext>
            </a:extLst>
          </p:cNvPr>
          <p:cNvCxnSpPr>
            <a:cxnSpLocks/>
          </p:cNvCxnSpPr>
          <p:nvPr/>
        </p:nvCxnSpPr>
        <p:spPr>
          <a:xfrm>
            <a:off x="4183380" y="5577316"/>
            <a:ext cx="3417570" cy="0"/>
          </a:xfrm>
          <a:prstGeom prst="straightConnector1">
            <a:avLst/>
          </a:prstGeom>
          <a:ln w="44450" cap="rnd" cmpd="sng" algn="ctr">
            <a:solidFill>
              <a:schemeClr val="dk1"/>
            </a:solidFill>
            <a:prstDash val="dash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BA7667C6-B207-30AC-F29A-D4507487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43" y="4788752"/>
            <a:ext cx="2741805" cy="17870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E682D0C-3498-4CC5-49D6-181224749DF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9852" y="2643888"/>
            <a:ext cx="4028400" cy="303840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A115E9A5-0EA0-E0A8-98BE-FB677CA0EADB}"/>
              </a:ext>
            </a:extLst>
          </p:cNvPr>
          <p:cNvSpPr txBox="1"/>
          <p:nvPr/>
        </p:nvSpPr>
        <p:spPr>
          <a:xfrm>
            <a:off x="5703570" y="6055639"/>
            <a:ext cx="602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Treat the watermark as a spectrogram and generate audio in reverse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E5985FE-69CB-5DA6-298D-B020DFC86DF2}"/>
              </a:ext>
            </a:extLst>
          </p:cNvPr>
          <p:cNvSpPr txBox="1"/>
          <p:nvPr/>
        </p:nvSpPr>
        <p:spPr>
          <a:xfrm>
            <a:off x="3856672" y="411640"/>
            <a:ext cx="426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Insert original audio</a:t>
            </a:r>
            <a:endParaRPr lang="zh-CN" altLang="en-US" sz="2800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93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026 0.1946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7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2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2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0.2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0.2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08333E-7 3.33333E-6 L 2.08333E-7 -0.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9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4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35" grpId="0"/>
      <p:bldP spid="35" grpId="1"/>
      <p:bldP spid="52" grpId="0"/>
      <p:bldP spid="52" grpId="1"/>
      <p:bldP spid="53" grpId="0"/>
      <p:bldP spid="5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0.7|0.8|2.8|0.8|0.7|2|1.8|3.6|14.3|0.9|0.7|2.3|4.5|4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6|1.2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3.4|1.8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4.6|1.3|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3|1.6|0.8|1.4|1.1|1.6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962</Words>
  <Application>Microsoft Office PowerPoint</Application>
  <PresentationFormat>宽屏</PresentationFormat>
  <Paragraphs>215</Paragraphs>
  <Slides>27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Yuanti SC</vt:lpstr>
      <vt:lpstr>等线</vt:lpstr>
      <vt:lpstr>等线 Light</vt:lpstr>
      <vt:lpstr>黑体</vt:lpstr>
      <vt:lpstr>微软雅黑</vt:lpstr>
      <vt:lpstr>微软雅黑</vt:lpstr>
      <vt:lpstr>Agency FB</vt:lpstr>
      <vt:lpstr>Arial</vt:lpstr>
      <vt:lpstr>Arial Black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——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</dc:title>
  <dc:creator>user</dc:creator>
  <cp:keywords>——</cp:keywords>
  <dc:description>——</dc:description>
  <cp:lastModifiedBy>王 俊超</cp:lastModifiedBy>
  <cp:revision>47</cp:revision>
  <dcterms:created xsi:type="dcterms:W3CDTF">2018-05-06T08:57:00Z</dcterms:created>
  <dcterms:modified xsi:type="dcterms:W3CDTF">2022-07-27T10:46:51Z</dcterms:modified>
</cp:coreProperties>
</file>